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460" r:id="rId5"/>
    <p:sldId id="14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28" userDrawn="1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890">
          <p15:clr>
            <a:srgbClr val="A4A3A4"/>
          </p15:clr>
        </p15:guide>
        <p15:guide id="8" pos="7242">
          <p15:clr>
            <a:srgbClr val="A4A3A4"/>
          </p15:clr>
        </p15:guide>
        <p15:guide id="9" pos="438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5DC"/>
    <a:srgbClr val="596380"/>
    <a:srgbClr val="36ABD6"/>
    <a:srgbClr val="F29DDA"/>
    <a:srgbClr val="5CCA5B"/>
    <a:srgbClr val="00DDF5"/>
    <a:srgbClr val="00D2A6"/>
    <a:srgbClr val="D7BF00"/>
    <a:srgbClr val="F62D9E"/>
    <a:srgbClr val="290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orient="horz" pos="2160"/>
        <p:guide pos="1028"/>
        <p:guide orient="horz" pos="255"/>
        <p:guide orient="horz" pos="3929"/>
        <p:guide orient="horz" pos="1117"/>
        <p:guide orient="horz" pos="890"/>
        <p:guide pos="7242"/>
        <p:guide pos="438"/>
        <p:guide pos="3840"/>
        <p:guide pos="61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Fredman" userId="S::janne.fredman@taloushallintoliitto.fi::a4602475-1a89-407b-84b1-d1c75161657e" providerId="AD" clId="Web-{312AF9C5-62B8-4CBE-AFBE-B9FB16456C86}"/>
    <pc:docChg chg="addSld modSld">
      <pc:chgData name="Janne Fredman" userId="S::janne.fredman@taloushallintoliitto.fi::a4602475-1a89-407b-84b1-d1c75161657e" providerId="AD" clId="Web-{312AF9C5-62B8-4CBE-AFBE-B9FB16456C86}" dt="2024-06-07T08:40:22.463" v="500" actId="20577"/>
      <pc:docMkLst>
        <pc:docMk/>
      </pc:docMkLst>
      <pc:sldChg chg="delSp modSp new mod modClrScheme chgLayout">
        <pc:chgData name="Janne Fredman" userId="S::janne.fredman@taloushallintoliitto.fi::a4602475-1a89-407b-84b1-d1c75161657e" providerId="AD" clId="Web-{312AF9C5-62B8-4CBE-AFBE-B9FB16456C86}" dt="2024-06-07T08:20:50.370" v="24" actId="20577"/>
        <pc:sldMkLst>
          <pc:docMk/>
          <pc:sldMk cId="1539375045" sldId="1449"/>
        </pc:sldMkLst>
        <pc:spChg chg="mod ord">
          <ac:chgData name="Janne Fredman" userId="S::janne.fredman@taloushallintoliitto.fi::a4602475-1a89-407b-84b1-d1c75161657e" providerId="AD" clId="Web-{312AF9C5-62B8-4CBE-AFBE-B9FB16456C86}" dt="2024-06-07T08:20:50.370" v="24" actId="20577"/>
          <ac:spMkLst>
            <pc:docMk/>
            <pc:sldMk cId="1539375045" sldId="1449"/>
            <ac:spMk id="2" creationId="{0F8F3BA5-3431-492B-0C61-0A6E11BD8FFB}"/>
          </ac:spMkLst>
        </pc:spChg>
        <pc:spChg chg="del">
          <ac:chgData name="Janne Fredman" userId="S::janne.fredman@taloushallintoliitto.fi::a4602475-1a89-407b-84b1-d1c75161657e" providerId="AD" clId="Web-{312AF9C5-62B8-4CBE-AFBE-B9FB16456C86}" dt="2024-06-07T08:20:13.010" v="1"/>
          <ac:spMkLst>
            <pc:docMk/>
            <pc:sldMk cId="1539375045" sldId="1449"/>
            <ac:spMk id="3" creationId="{58089120-8521-E59D-8D34-7DBE290E4E48}"/>
          </ac:spMkLst>
        </pc:spChg>
        <pc:spChg chg="del mod ord">
          <ac:chgData name="Janne Fredman" userId="S::janne.fredman@taloushallintoliitto.fi::a4602475-1a89-407b-84b1-d1c75161657e" providerId="AD" clId="Web-{312AF9C5-62B8-4CBE-AFBE-B9FB16456C86}" dt="2024-06-07T08:20:23.072" v="2"/>
          <ac:spMkLst>
            <pc:docMk/>
            <pc:sldMk cId="1539375045" sldId="1449"/>
            <ac:spMk id="4" creationId="{8C381AC7-3397-AE23-7D4A-38D5A01B8C66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0:23.072" v="2"/>
          <ac:spMkLst>
            <pc:docMk/>
            <pc:sldMk cId="1539375045" sldId="1449"/>
            <ac:spMk id="5" creationId="{19DD1EA2-3E0F-D257-4E1C-D1814908B9C5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0:23.072" v="2"/>
          <ac:spMkLst>
            <pc:docMk/>
            <pc:sldMk cId="1539375045" sldId="1449"/>
            <ac:spMk id="6" creationId="{AEF70FD8-97B3-4CCC-9F00-BB1C6C12D041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0:23.072" v="2"/>
          <ac:spMkLst>
            <pc:docMk/>
            <pc:sldMk cId="1539375045" sldId="1449"/>
            <ac:spMk id="7" creationId="{5A83D77C-DEEC-6DFB-35DE-4F53C9499EA7}"/>
          </ac:spMkLst>
        </pc:spChg>
      </pc:sldChg>
      <pc:sldChg chg="delSp modSp new mod modClrScheme chgLayout">
        <pc:chgData name="Janne Fredman" userId="S::janne.fredman@taloushallintoliitto.fi::a4602475-1a89-407b-84b1-d1c75161657e" providerId="AD" clId="Web-{312AF9C5-62B8-4CBE-AFBE-B9FB16456C86}" dt="2024-06-07T08:21:24.012" v="51" actId="20577"/>
        <pc:sldMkLst>
          <pc:docMk/>
          <pc:sldMk cId="806098438" sldId="1450"/>
        </pc:sldMkLst>
        <pc:spChg chg="mod ord">
          <ac:chgData name="Janne Fredman" userId="S::janne.fredman@taloushallintoliitto.fi::a4602475-1a89-407b-84b1-d1c75161657e" providerId="AD" clId="Web-{312AF9C5-62B8-4CBE-AFBE-B9FB16456C86}" dt="2024-06-07T08:21:24.012" v="51" actId="20577"/>
          <ac:spMkLst>
            <pc:docMk/>
            <pc:sldMk cId="806098438" sldId="1450"/>
            <ac:spMk id="2" creationId="{1AC0E91D-35CE-4979-E92B-087F3070616B}"/>
          </ac:spMkLst>
        </pc:spChg>
        <pc:spChg chg="del">
          <ac:chgData name="Janne Fredman" userId="S::janne.fredman@taloushallintoliitto.fi::a4602475-1a89-407b-84b1-d1c75161657e" providerId="AD" clId="Web-{312AF9C5-62B8-4CBE-AFBE-B9FB16456C86}" dt="2024-06-07T08:21:04.386" v="28"/>
          <ac:spMkLst>
            <pc:docMk/>
            <pc:sldMk cId="806098438" sldId="1450"/>
            <ac:spMk id="3" creationId="{81007032-8DD9-AC8F-CB5C-998032666891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04.386" v="28"/>
          <ac:spMkLst>
            <pc:docMk/>
            <pc:sldMk cId="806098438" sldId="1450"/>
            <ac:spMk id="4" creationId="{4F994AB0-0BFB-B388-6D3A-F29D962A20A6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04.386" v="28"/>
          <ac:spMkLst>
            <pc:docMk/>
            <pc:sldMk cId="806098438" sldId="1450"/>
            <ac:spMk id="5" creationId="{B4961AA5-0A18-0E36-2978-96F21D936B6A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04.386" v="28"/>
          <ac:spMkLst>
            <pc:docMk/>
            <pc:sldMk cId="806098438" sldId="1450"/>
            <ac:spMk id="6" creationId="{DC32CE0F-617D-128A-E600-C85B2591DBFD}"/>
          </ac:spMkLst>
        </pc:spChg>
      </pc:sldChg>
      <pc:sldChg chg="addSp modSp new mod modClrScheme chgLayout">
        <pc:chgData name="Janne Fredman" userId="S::janne.fredman@taloushallintoliitto.fi::a4602475-1a89-407b-84b1-d1c75161657e" providerId="AD" clId="Web-{312AF9C5-62B8-4CBE-AFBE-B9FB16456C86}" dt="2024-06-07T08:28:54.289" v="267" actId="20577"/>
        <pc:sldMkLst>
          <pc:docMk/>
          <pc:sldMk cId="3716928325" sldId="1451"/>
        </pc:sldMkLst>
        <pc:spChg chg="mod ord">
          <ac:chgData name="Janne Fredman" userId="S::janne.fredman@taloushallintoliitto.fi::a4602475-1a89-407b-84b1-d1c75161657e" providerId="AD" clId="Web-{312AF9C5-62B8-4CBE-AFBE-B9FB16456C86}" dt="2024-06-07T08:22:00.075" v="63" actId="20577"/>
          <ac:spMkLst>
            <pc:docMk/>
            <pc:sldMk cId="3716928325" sldId="1451"/>
            <ac:spMk id="2" creationId="{3902A3B4-0F65-AF76-0E3F-69640F2F940D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42.075" v="53"/>
          <ac:spMkLst>
            <pc:docMk/>
            <pc:sldMk cId="3716928325" sldId="1451"/>
            <ac:spMk id="3" creationId="{B3545C52-5687-F1FB-44FA-E6BE1BC1E99B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42.075" v="53"/>
          <ac:spMkLst>
            <pc:docMk/>
            <pc:sldMk cId="3716928325" sldId="1451"/>
            <ac:spMk id="4" creationId="{F7045496-5DDD-CDE1-C099-414C9FF273B9}"/>
          </ac:spMkLst>
        </pc:spChg>
        <pc:spChg chg="mod ord">
          <ac:chgData name="Janne Fredman" userId="S::janne.fredman@taloushallintoliitto.fi::a4602475-1a89-407b-84b1-d1c75161657e" providerId="AD" clId="Web-{312AF9C5-62B8-4CBE-AFBE-B9FB16456C86}" dt="2024-06-07T08:21:42.075" v="53"/>
          <ac:spMkLst>
            <pc:docMk/>
            <pc:sldMk cId="3716928325" sldId="1451"/>
            <ac:spMk id="5" creationId="{ACA08A85-0500-8F63-8376-A8CB5A42DAE3}"/>
          </ac:spMkLst>
        </pc:spChg>
        <pc:spChg chg="add mod ord">
          <ac:chgData name="Janne Fredman" userId="S::janne.fredman@taloushallintoliitto.fi::a4602475-1a89-407b-84b1-d1c75161657e" providerId="AD" clId="Web-{312AF9C5-62B8-4CBE-AFBE-B9FB16456C86}" dt="2024-06-07T08:28:54.289" v="267" actId="20577"/>
          <ac:spMkLst>
            <pc:docMk/>
            <pc:sldMk cId="3716928325" sldId="1451"/>
            <ac:spMk id="6" creationId="{99B44D53-4E0E-D0FC-8F21-6F6E83119484}"/>
          </ac:spMkLst>
        </pc:spChg>
      </pc:sldChg>
      <pc:sldChg chg="modSp new">
        <pc:chgData name="Janne Fredman" userId="S::janne.fredman@taloushallintoliitto.fi::a4602475-1a89-407b-84b1-d1c75161657e" providerId="AD" clId="Web-{312AF9C5-62B8-4CBE-AFBE-B9FB16456C86}" dt="2024-06-07T08:40:22.463" v="500" actId="20577"/>
        <pc:sldMkLst>
          <pc:docMk/>
          <pc:sldMk cId="261678282" sldId="1452"/>
        </pc:sldMkLst>
        <pc:spChg chg="mod">
          <ac:chgData name="Janne Fredman" userId="S::janne.fredman@taloushallintoliitto.fi::a4602475-1a89-407b-84b1-d1c75161657e" providerId="AD" clId="Web-{312AF9C5-62B8-4CBE-AFBE-B9FB16456C86}" dt="2024-06-07T08:25:30.674" v="70" actId="20577"/>
          <ac:spMkLst>
            <pc:docMk/>
            <pc:sldMk cId="261678282" sldId="1452"/>
            <ac:spMk id="2" creationId="{1C2E85EF-48A3-6437-1FE2-2CC762DAE595}"/>
          </ac:spMkLst>
        </pc:spChg>
        <pc:spChg chg="mod">
          <ac:chgData name="Janne Fredman" userId="S::janne.fredman@taloushallintoliitto.fi::a4602475-1a89-407b-84b1-d1c75161657e" providerId="AD" clId="Web-{312AF9C5-62B8-4CBE-AFBE-B9FB16456C86}" dt="2024-06-07T08:40:22.463" v="500" actId="20577"/>
          <ac:spMkLst>
            <pc:docMk/>
            <pc:sldMk cId="261678282" sldId="1452"/>
            <ac:spMk id="3" creationId="{1B4A1803-584E-A300-A2F5-ADF64E93876B}"/>
          </ac:spMkLst>
        </pc:spChg>
      </pc:sldChg>
      <pc:sldChg chg="modSp new">
        <pc:chgData name="Janne Fredman" userId="S::janne.fredman@taloushallintoliitto.fi::a4602475-1a89-407b-84b1-d1c75161657e" providerId="AD" clId="Web-{312AF9C5-62B8-4CBE-AFBE-B9FB16456C86}" dt="2024-06-07T08:33:37.250" v="423" actId="20577"/>
        <pc:sldMkLst>
          <pc:docMk/>
          <pc:sldMk cId="3499234314" sldId="1453"/>
        </pc:sldMkLst>
        <pc:spChg chg="mod">
          <ac:chgData name="Janne Fredman" userId="S::janne.fredman@taloushallintoliitto.fi::a4602475-1a89-407b-84b1-d1c75161657e" providerId="AD" clId="Web-{312AF9C5-62B8-4CBE-AFBE-B9FB16456C86}" dt="2024-06-07T08:33:37.250" v="423" actId="20577"/>
          <ac:spMkLst>
            <pc:docMk/>
            <pc:sldMk cId="3499234314" sldId="1453"/>
            <ac:spMk id="2" creationId="{033F7FF9-B4BF-FCD8-BA0F-00B31D1CA0D3}"/>
          </ac:spMkLst>
        </pc:spChg>
      </pc:sldChg>
      <pc:sldChg chg="modSp new">
        <pc:chgData name="Janne Fredman" userId="S::janne.fredman@taloushallintoliitto.fi::a4602475-1a89-407b-84b1-d1c75161657e" providerId="AD" clId="Web-{312AF9C5-62B8-4CBE-AFBE-B9FB16456C86}" dt="2024-06-07T08:34:09.266" v="460" actId="20577"/>
        <pc:sldMkLst>
          <pc:docMk/>
          <pc:sldMk cId="2390383064" sldId="1454"/>
        </pc:sldMkLst>
        <pc:spChg chg="mod">
          <ac:chgData name="Janne Fredman" userId="S::janne.fredman@taloushallintoliitto.fi::a4602475-1a89-407b-84b1-d1c75161657e" providerId="AD" clId="Web-{312AF9C5-62B8-4CBE-AFBE-B9FB16456C86}" dt="2024-06-07T08:34:09.266" v="460" actId="20577"/>
          <ac:spMkLst>
            <pc:docMk/>
            <pc:sldMk cId="2390383064" sldId="1454"/>
            <ac:spMk id="2" creationId="{2B5AF2E1-A16C-40C2-C22D-DAFD13B1F263}"/>
          </ac:spMkLst>
        </pc:spChg>
      </pc:sldChg>
    </pc:docChg>
  </pc:docChgLst>
  <pc:docChgLst>
    <pc:chgData name="Janne Fredman" userId="S::janne.fredman@taloushallintoliitto.fi::a4602475-1a89-407b-84b1-d1c75161657e" providerId="AD" clId="Web-{4A92A4B4-5276-418E-97D8-574F4DFA2C92}"/>
    <pc:docChg chg="delSld">
      <pc:chgData name="Janne Fredman" userId="S::janne.fredman@taloushallintoliitto.fi::a4602475-1a89-407b-84b1-d1c75161657e" providerId="AD" clId="Web-{4A92A4B4-5276-418E-97D8-574F4DFA2C92}" dt="2024-06-17T06:22:26.871" v="16"/>
      <pc:docMkLst>
        <pc:docMk/>
      </pc:docMkLst>
      <pc:sldChg chg="del">
        <pc:chgData name="Janne Fredman" userId="S::janne.fredman@taloushallintoliitto.fi::a4602475-1a89-407b-84b1-d1c75161657e" providerId="AD" clId="Web-{4A92A4B4-5276-418E-97D8-574F4DFA2C92}" dt="2024-06-17T06:21:52.542" v="0"/>
        <pc:sldMkLst>
          <pc:docMk/>
          <pc:sldMk cId="1583870301" sldId="256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1:55.245" v="2"/>
        <pc:sldMkLst>
          <pc:docMk/>
          <pc:sldMk cId="544222919" sldId="1444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1:56.667" v="3"/>
        <pc:sldMkLst>
          <pc:docMk/>
          <pc:sldMk cId="2326289300" sldId="1445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1:57.886" v="4"/>
        <pc:sldMkLst>
          <pc:docMk/>
          <pc:sldMk cId="2958092397" sldId="1446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1:58.980" v="5"/>
        <pc:sldMkLst>
          <pc:docMk/>
          <pc:sldMk cId="402773079" sldId="1447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01.199" v="6"/>
        <pc:sldMkLst>
          <pc:docMk/>
          <pc:sldMk cId="188296936" sldId="1448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1:53.839" v="1"/>
        <pc:sldMkLst>
          <pc:docMk/>
          <pc:sldMk cId="1539375045" sldId="1449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02.667" v="7"/>
        <pc:sldMkLst>
          <pc:docMk/>
          <pc:sldMk cId="806098438" sldId="1450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06.402" v="9"/>
        <pc:sldMkLst>
          <pc:docMk/>
          <pc:sldMk cId="3716928325" sldId="1451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08.121" v="10"/>
        <pc:sldMkLst>
          <pc:docMk/>
          <pc:sldMk cId="261678282" sldId="1452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16.011" v="11"/>
        <pc:sldMkLst>
          <pc:docMk/>
          <pc:sldMk cId="3499234314" sldId="1453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20.121" v="13"/>
        <pc:sldMkLst>
          <pc:docMk/>
          <pc:sldMk cId="2390383064" sldId="1454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18.574" v="12"/>
        <pc:sldMkLst>
          <pc:docMk/>
          <pc:sldMk cId="2695897873" sldId="1455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26.871" v="16"/>
        <pc:sldMkLst>
          <pc:docMk/>
          <pc:sldMk cId="2858743333" sldId="1456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04.558" v="8"/>
        <pc:sldMkLst>
          <pc:docMk/>
          <pc:sldMk cId="4058762962" sldId="1457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21.871" v="14"/>
        <pc:sldMkLst>
          <pc:docMk/>
          <pc:sldMk cId="3056313845" sldId="1458"/>
        </pc:sldMkLst>
      </pc:sldChg>
      <pc:sldChg chg="del">
        <pc:chgData name="Janne Fredman" userId="S::janne.fredman@taloushallintoliitto.fi::a4602475-1a89-407b-84b1-d1c75161657e" providerId="AD" clId="Web-{4A92A4B4-5276-418E-97D8-574F4DFA2C92}" dt="2024-06-17T06:22:24.965" v="15"/>
        <pc:sldMkLst>
          <pc:docMk/>
          <pc:sldMk cId="2583798216" sldId="1459"/>
        </pc:sldMkLst>
      </pc:sldChg>
    </pc:docChg>
  </pc:docChgLst>
  <pc:docChgLst>
    <pc:chgData name="Janne Fredman" userId="S::janne.fredman@taloushallintoliitto.fi::a4602475-1a89-407b-84b1-d1c75161657e" providerId="AD" clId="Web-{874A7E09-7015-4CD9-B17D-353C83846D27}"/>
    <pc:docChg chg="modSld">
      <pc:chgData name="Janne Fredman" userId="S::janne.fredman@taloushallintoliitto.fi::a4602475-1a89-407b-84b1-d1c75161657e" providerId="AD" clId="Web-{874A7E09-7015-4CD9-B17D-353C83846D27}" dt="2024-06-11T08:55:32.815" v="160" actId="20577"/>
      <pc:docMkLst>
        <pc:docMk/>
      </pc:docMkLst>
      <pc:sldChg chg="modSp">
        <pc:chgData name="Janne Fredman" userId="S::janne.fredman@taloushallintoliitto.fi::a4602475-1a89-407b-84b1-d1c75161657e" providerId="AD" clId="Web-{874A7E09-7015-4CD9-B17D-353C83846D27}" dt="2024-06-11T08:38:47.573" v="150" actId="20577"/>
        <pc:sldMkLst>
          <pc:docMk/>
          <pc:sldMk cId="3716928325" sldId="1451"/>
        </pc:sldMkLst>
        <pc:spChg chg="mod">
          <ac:chgData name="Janne Fredman" userId="S::janne.fredman@taloushallintoliitto.fi::a4602475-1a89-407b-84b1-d1c75161657e" providerId="AD" clId="Web-{874A7E09-7015-4CD9-B17D-353C83846D27}" dt="2024-06-11T08:38:47.573" v="150" actId="20577"/>
          <ac:spMkLst>
            <pc:docMk/>
            <pc:sldMk cId="3716928325" sldId="1451"/>
            <ac:spMk id="6" creationId="{99B44D53-4E0E-D0FC-8F21-6F6E83119484}"/>
          </ac:spMkLst>
        </pc:spChg>
      </pc:sldChg>
      <pc:sldChg chg="modSp">
        <pc:chgData name="Janne Fredman" userId="S::janne.fredman@taloushallintoliitto.fi::a4602475-1a89-407b-84b1-d1c75161657e" providerId="AD" clId="Web-{874A7E09-7015-4CD9-B17D-353C83846D27}" dt="2024-06-11T08:39:51.122" v="158" actId="20577"/>
        <pc:sldMkLst>
          <pc:docMk/>
          <pc:sldMk cId="261678282" sldId="1452"/>
        </pc:sldMkLst>
        <pc:spChg chg="mod">
          <ac:chgData name="Janne Fredman" userId="S::janne.fredman@taloushallintoliitto.fi::a4602475-1a89-407b-84b1-d1c75161657e" providerId="AD" clId="Web-{874A7E09-7015-4CD9-B17D-353C83846D27}" dt="2024-06-11T08:39:51.122" v="158" actId="20577"/>
          <ac:spMkLst>
            <pc:docMk/>
            <pc:sldMk cId="261678282" sldId="1452"/>
            <ac:spMk id="2" creationId="{1C2E85EF-48A3-6437-1FE2-2CC762DAE595}"/>
          </ac:spMkLst>
        </pc:spChg>
      </pc:sldChg>
      <pc:sldChg chg="modSp">
        <pc:chgData name="Janne Fredman" userId="S::janne.fredman@taloushallintoliitto.fi::a4602475-1a89-407b-84b1-d1c75161657e" providerId="AD" clId="Web-{874A7E09-7015-4CD9-B17D-353C83846D27}" dt="2024-06-11T08:37:50.431" v="139" actId="20577"/>
        <pc:sldMkLst>
          <pc:docMk/>
          <pc:sldMk cId="4058762962" sldId="1457"/>
        </pc:sldMkLst>
        <pc:spChg chg="mod">
          <ac:chgData name="Janne Fredman" userId="S::janne.fredman@taloushallintoliitto.fi::a4602475-1a89-407b-84b1-d1c75161657e" providerId="AD" clId="Web-{874A7E09-7015-4CD9-B17D-353C83846D27}" dt="2024-06-11T08:37:50.431" v="139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">
        <pc:chgData name="Janne Fredman" userId="S::janne.fredman@taloushallintoliitto.fi::a4602475-1a89-407b-84b1-d1c75161657e" providerId="AD" clId="Web-{874A7E09-7015-4CD9-B17D-353C83846D27}" dt="2024-06-11T08:55:32.815" v="160" actId="20577"/>
        <pc:sldMkLst>
          <pc:docMk/>
          <pc:sldMk cId="2776397438" sldId="1461"/>
        </pc:sldMkLst>
        <pc:spChg chg="mod">
          <ac:chgData name="Janne Fredman" userId="S::janne.fredman@taloushallintoliitto.fi::a4602475-1a89-407b-84b1-d1c75161657e" providerId="AD" clId="Web-{874A7E09-7015-4CD9-B17D-353C83846D27}" dt="2024-06-11T08:55:32.815" v="160" actId="20577"/>
          <ac:spMkLst>
            <pc:docMk/>
            <pc:sldMk cId="2776397438" sldId="1461"/>
            <ac:spMk id="8" creationId="{DC8EF805-5191-4C94-D7D1-16CB43AF1F17}"/>
          </ac:spMkLst>
        </pc:spChg>
      </pc:sldChg>
    </pc:docChg>
  </pc:docChgLst>
  <pc:docChgLst>
    <pc:chgData name="Janne Fredman" userId="S::janne.fredman@taloushallintoliitto.fi::a4602475-1a89-407b-84b1-d1c75161657e" providerId="AD" clId="Web-{F178EB29-07DC-440B-892B-4AD43F585CFB}"/>
    <pc:docChg chg="addSld delSld modSld">
      <pc:chgData name="Janne Fredman" userId="S::janne.fredman@taloushallintoliitto.fi::a4602475-1a89-407b-84b1-d1c75161657e" providerId="AD" clId="Web-{F178EB29-07DC-440B-892B-4AD43F585CFB}" dt="2024-06-03T06:24:58.854" v="882" actId="20577"/>
      <pc:docMkLst>
        <pc:docMk/>
      </pc:docMkLst>
      <pc:sldChg chg="modSp">
        <pc:chgData name="Janne Fredman" userId="S::janne.fredman@taloushallintoliitto.fi::a4602475-1a89-407b-84b1-d1c75161657e" providerId="AD" clId="Web-{F178EB29-07DC-440B-892B-4AD43F585CFB}" dt="2024-06-03T06:22:58.772" v="835" actId="20577"/>
        <pc:sldMkLst>
          <pc:docMk/>
          <pc:sldMk cId="1583870301" sldId="256"/>
        </pc:sldMkLst>
        <pc:spChg chg="mod">
          <ac:chgData name="Janne Fredman" userId="S::janne.fredman@taloushallintoliitto.fi::a4602475-1a89-407b-84b1-d1c75161657e" providerId="AD" clId="Web-{F178EB29-07DC-440B-892B-4AD43F585CFB}" dt="2024-06-03T06:22:58.772" v="835" actId="20577"/>
          <ac:spMkLst>
            <pc:docMk/>
            <pc:sldMk cId="1583870301" sldId="256"/>
            <ac:spMk id="5" creationId="{00000000-0000-0000-0000-000000000000}"/>
          </ac:spMkLst>
        </pc:spChg>
      </pc:sldChg>
      <pc:sldChg chg="modSp del mod modClrScheme chgLayout">
        <pc:chgData name="Janne Fredman" userId="S::janne.fredman@taloushallintoliitto.fi::a4602475-1a89-407b-84b1-d1c75161657e" providerId="AD" clId="Web-{F178EB29-07DC-440B-892B-4AD43F585CFB}" dt="2024-06-03T06:02:38.755" v="107"/>
        <pc:sldMkLst>
          <pc:docMk/>
          <pc:sldMk cId="828345965" sldId="1443"/>
        </pc:sldMkLst>
        <pc:spChg chg="mod ord">
          <ac:chgData name="Janne Fredman" userId="S::janne.fredman@taloushallintoliitto.fi::a4602475-1a89-407b-84b1-d1c75161657e" providerId="AD" clId="Web-{F178EB29-07DC-440B-892B-4AD43F585CFB}" dt="2024-06-03T06:01:42.957" v="87"/>
          <ac:spMkLst>
            <pc:docMk/>
            <pc:sldMk cId="828345965" sldId="1443"/>
            <ac:spMk id="5" creationId="{5FCCDBFF-74D2-EF91-D5D4-24E89CD2C834}"/>
          </ac:spMkLst>
        </pc:spChg>
        <pc:spChg chg="mod ord">
          <ac:chgData name="Janne Fredman" userId="S::janne.fredman@taloushallintoliitto.fi::a4602475-1a89-407b-84b1-d1c75161657e" providerId="AD" clId="Web-{F178EB29-07DC-440B-892B-4AD43F585CFB}" dt="2024-06-03T06:01:42.957" v="87"/>
          <ac:spMkLst>
            <pc:docMk/>
            <pc:sldMk cId="828345965" sldId="1443"/>
            <ac:spMk id="6" creationId="{05CB0A8D-9FB9-A4E7-ED4B-C1CD595B8205}"/>
          </ac:spMkLst>
        </pc:spChg>
        <pc:spChg chg="mod ord">
          <ac:chgData name="Janne Fredman" userId="S::janne.fredman@taloushallintoliitto.fi::a4602475-1a89-407b-84b1-d1c75161657e" providerId="AD" clId="Web-{F178EB29-07DC-440B-892B-4AD43F585CFB}" dt="2024-06-03T06:01:42.957" v="87"/>
          <ac:spMkLst>
            <pc:docMk/>
            <pc:sldMk cId="828345965" sldId="1443"/>
            <ac:spMk id="7" creationId="{6ACAECF5-18A4-E3E7-A7F8-09E3DC630D9B}"/>
          </ac:spMkLst>
        </pc:spChg>
        <pc:spChg chg="mod ord">
          <ac:chgData name="Janne Fredman" userId="S::janne.fredman@taloushallintoliitto.fi::a4602475-1a89-407b-84b1-d1c75161657e" providerId="AD" clId="Web-{F178EB29-07DC-440B-892B-4AD43F585CFB}" dt="2024-06-03T06:02:20.646" v="101" actId="20577"/>
          <ac:spMkLst>
            <pc:docMk/>
            <pc:sldMk cId="828345965" sldId="1443"/>
            <ac:spMk id="8" creationId="{F33384BA-F5E1-76C9-1325-422498E9DA79}"/>
          </ac:spMkLst>
        </pc:spChg>
        <pc:spChg chg="mod ord">
          <ac:chgData name="Janne Fredman" userId="S::janne.fredman@taloushallintoliitto.fi::a4602475-1a89-407b-84b1-d1c75161657e" providerId="AD" clId="Web-{F178EB29-07DC-440B-892B-4AD43F585CFB}" dt="2024-06-03T06:01:42.957" v="87"/>
          <ac:spMkLst>
            <pc:docMk/>
            <pc:sldMk cId="828345965" sldId="1443"/>
            <ac:spMk id="9" creationId="{4AADFF3A-AFA3-C2EB-2584-6C20F3293945}"/>
          </ac:spMkLst>
        </pc:spChg>
      </pc:sldChg>
      <pc:sldChg chg="modSp new">
        <pc:chgData name="Janne Fredman" userId="S::janne.fredman@taloushallintoliitto.fi::a4602475-1a89-407b-84b1-d1c75161657e" providerId="AD" clId="Web-{F178EB29-07DC-440B-892B-4AD43F585CFB}" dt="2024-06-03T06:23:32.148" v="867" actId="20577"/>
        <pc:sldMkLst>
          <pc:docMk/>
          <pc:sldMk cId="544222919" sldId="1444"/>
        </pc:sldMkLst>
        <pc:spChg chg="mod">
          <ac:chgData name="Janne Fredman" userId="S::janne.fredman@taloushallintoliitto.fi::a4602475-1a89-407b-84b1-d1c75161657e" providerId="AD" clId="Web-{F178EB29-07DC-440B-892B-4AD43F585CFB}" dt="2024-06-03T06:23:32.148" v="867" actId="20577"/>
          <ac:spMkLst>
            <pc:docMk/>
            <pc:sldMk cId="544222919" sldId="1444"/>
            <ac:spMk id="2" creationId="{FB04339E-3201-92DA-36A9-A7ED6290B063}"/>
          </ac:spMkLst>
        </pc:spChg>
        <pc:spChg chg="mod">
          <ac:chgData name="Janne Fredman" userId="S::janne.fredman@taloushallintoliitto.fi::a4602475-1a89-407b-84b1-d1c75161657e" providerId="AD" clId="Web-{F178EB29-07DC-440B-892B-4AD43F585CFB}" dt="2024-06-03T06:13:03.897" v="445" actId="20577"/>
          <ac:spMkLst>
            <pc:docMk/>
            <pc:sldMk cId="544222919" sldId="1444"/>
            <ac:spMk id="3" creationId="{21DEEC5A-06DC-B90A-6A27-735EBDE529D7}"/>
          </ac:spMkLst>
        </pc:spChg>
      </pc:sldChg>
      <pc:sldChg chg="modSp new">
        <pc:chgData name="Janne Fredman" userId="S::janne.fredman@taloushallintoliitto.fi::a4602475-1a89-407b-84b1-d1c75161657e" providerId="AD" clId="Web-{F178EB29-07DC-440B-892B-4AD43F585CFB}" dt="2024-06-03T06:13:57.242" v="448" actId="20577"/>
        <pc:sldMkLst>
          <pc:docMk/>
          <pc:sldMk cId="2326289300" sldId="1445"/>
        </pc:sldMkLst>
        <pc:spChg chg="mod">
          <ac:chgData name="Janne Fredman" userId="S::janne.fredman@taloushallintoliitto.fi::a4602475-1a89-407b-84b1-d1c75161657e" providerId="AD" clId="Web-{F178EB29-07DC-440B-892B-4AD43F585CFB}" dt="2024-06-03T06:13:21.851" v="446" actId="20577"/>
          <ac:spMkLst>
            <pc:docMk/>
            <pc:sldMk cId="2326289300" sldId="1445"/>
            <ac:spMk id="2" creationId="{3B0125D6-A893-EAFA-2BC5-FB25F116A3FB}"/>
          </ac:spMkLst>
        </pc:spChg>
        <pc:spChg chg="mod">
          <ac:chgData name="Janne Fredman" userId="S::janne.fredman@taloushallintoliitto.fi::a4602475-1a89-407b-84b1-d1c75161657e" providerId="AD" clId="Web-{F178EB29-07DC-440B-892B-4AD43F585CFB}" dt="2024-06-03T06:13:57.242" v="448" actId="20577"/>
          <ac:spMkLst>
            <pc:docMk/>
            <pc:sldMk cId="2326289300" sldId="1445"/>
            <ac:spMk id="3" creationId="{BC485932-D67D-F43D-7DB5-EF0B227C997A}"/>
          </ac:spMkLst>
        </pc:spChg>
      </pc:sldChg>
      <pc:sldChg chg="modSp new">
        <pc:chgData name="Janne Fredman" userId="S::janne.fredman@taloushallintoliitto.fi::a4602475-1a89-407b-84b1-d1c75161657e" providerId="AD" clId="Web-{F178EB29-07DC-440B-892B-4AD43F585CFB}" dt="2024-06-03T06:24:58.854" v="882" actId="20577"/>
        <pc:sldMkLst>
          <pc:docMk/>
          <pc:sldMk cId="2958092397" sldId="1446"/>
        </pc:sldMkLst>
        <pc:spChg chg="mod">
          <ac:chgData name="Janne Fredman" userId="S::janne.fredman@taloushallintoliitto.fi::a4602475-1a89-407b-84b1-d1c75161657e" providerId="AD" clId="Web-{F178EB29-07DC-440B-892B-4AD43F585CFB}" dt="2024-06-03T06:14:15.133" v="450" actId="20577"/>
          <ac:spMkLst>
            <pc:docMk/>
            <pc:sldMk cId="2958092397" sldId="1446"/>
            <ac:spMk id="2" creationId="{3B2B9639-EC0A-0EEF-AB2E-7D5ED5C76FAC}"/>
          </ac:spMkLst>
        </pc:spChg>
        <pc:spChg chg="mod">
          <ac:chgData name="Janne Fredman" userId="S::janne.fredman@taloushallintoliitto.fi::a4602475-1a89-407b-84b1-d1c75161657e" providerId="AD" clId="Web-{F178EB29-07DC-440B-892B-4AD43F585CFB}" dt="2024-06-03T06:24:58.854" v="882" actId="20577"/>
          <ac:spMkLst>
            <pc:docMk/>
            <pc:sldMk cId="2958092397" sldId="1446"/>
            <ac:spMk id="3" creationId="{D0F1E5DF-A5B1-662F-26FA-7E17D51ECAF5}"/>
          </ac:spMkLst>
        </pc:spChg>
      </pc:sldChg>
      <pc:sldChg chg="modSp new">
        <pc:chgData name="Janne Fredman" userId="S::janne.fredman@taloushallintoliitto.fi::a4602475-1a89-407b-84b1-d1c75161657e" providerId="AD" clId="Web-{F178EB29-07DC-440B-892B-4AD43F585CFB}" dt="2024-06-03T06:17:35.826" v="476" actId="20577"/>
        <pc:sldMkLst>
          <pc:docMk/>
          <pc:sldMk cId="402773079" sldId="1447"/>
        </pc:sldMkLst>
        <pc:spChg chg="mod">
          <ac:chgData name="Janne Fredman" userId="S::janne.fredman@taloushallintoliitto.fi::a4602475-1a89-407b-84b1-d1c75161657e" providerId="AD" clId="Web-{F178EB29-07DC-440B-892B-4AD43F585CFB}" dt="2024-06-03T06:16:00.246" v="454" actId="20577"/>
          <ac:spMkLst>
            <pc:docMk/>
            <pc:sldMk cId="402773079" sldId="1447"/>
            <ac:spMk id="2" creationId="{39B92B87-343A-8693-AE2E-1A25247FFDF5}"/>
          </ac:spMkLst>
        </pc:spChg>
        <pc:spChg chg="mod">
          <ac:chgData name="Janne Fredman" userId="S::janne.fredman@taloushallintoliitto.fi::a4602475-1a89-407b-84b1-d1c75161657e" providerId="AD" clId="Web-{F178EB29-07DC-440B-892B-4AD43F585CFB}" dt="2024-06-03T06:17:35.826" v="476" actId="20577"/>
          <ac:spMkLst>
            <pc:docMk/>
            <pc:sldMk cId="402773079" sldId="1447"/>
            <ac:spMk id="3" creationId="{9189B2E5-94AF-F0B4-58EA-1B5459F87E36}"/>
          </ac:spMkLst>
        </pc:spChg>
      </pc:sldChg>
      <pc:sldChg chg="modSp new">
        <pc:chgData name="Janne Fredman" userId="S::janne.fredman@taloushallintoliitto.fi::a4602475-1a89-407b-84b1-d1c75161657e" providerId="AD" clId="Web-{F178EB29-07DC-440B-892B-4AD43F585CFB}" dt="2024-06-03T06:21:12.457" v="769" actId="20577"/>
        <pc:sldMkLst>
          <pc:docMk/>
          <pc:sldMk cId="188296936" sldId="1448"/>
        </pc:sldMkLst>
        <pc:spChg chg="mod">
          <ac:chgData name="Janne Fredman" userId="S::janne.fredman@taloushallintoliitto.fi::a4602475-1a89-407b-84b1-d1c75161657e" providerId="AD" clId="Web-{F178EB29-07DC-440B-892B-4AD43F585CFB}" dt="2024-06-03T06:17:40.483" v="478" actId="20577"/>
          <ac:spMkLst>
            <pc:docMk/>
            <pc:sldMk cId="188296936" sldId="1448"/>
            <ac:spMk id="2" creationId="{43910ACC-362D-D6A8-B233-124E8F1A4C6E}"/>
          </ac:spMkLst>
        </pc:spChg>
        <pc:spChg chg="mod">
          <ac:chgData name="Janne Fredman" userId="S::janne.fredman@taloushallintoliitto.fi::a4602475-1a89-407b-84b1-d1c75161657e" providerId="AD" clId="Web-{F178EB29-07DC-440B-892B-4AD43F585CFB}" dt="2024-06-03T06:21:12.457" v="769" actId="20577"/>
          <ac:spMkLst>
            <pc:docMk/>
            <pc:sldMk cId="188296936" sldId="1448"/>
            <ac:spMk id="3" creationId="{AD1E710C-20E0-AEC4-A4EC-37FA6CBE9406}"/>
          </ac:spMkLst>
        </pc:spChg>
      </pc:sldChg>
    </pc:docChg>
  </pc:docChgLst>
  <pc:docChgLst>
    <pc:chgData name="Janne Fredman" userId="S::janne.fredman@taloushallintoliitto.fi::a4602475-1a89-407b-84b1-d1c75161657e" providerId="AD" clId="Web-{A7692C28-49A3-40FE-B6A4-E42FDE6AFD2D}"/>
    <pc:docChg chg="modSld">
      <pc:chgData name="Janne Fredman" userId="S::janne.fredman@taloushallintoliitto.fi::a4602475-1a89-407b-84b1-d1c75161657e" providerId="AD" clId="Web-{A7692C28-49A3-40FE-B6A4-E42FDE6AFD2D}" dt="2024-06-11T13:19:42.443" v="7" actId="20577"/>
      <pc:docMkLst>
        <pc:docMk/>
      </pc:docMkLst>
      <pc:sldChg chg="modSp">
        <pc:chgData name="Janne Fredman" userId="S::janne.fredman@taloushallintoliitto.fi::a4602475-1a89-407b-84b1-d1c75161657e" providerId="AD" clId="Web-{A7692C28-49A3-40FE-B6A4-E42FDE6AFD2D}" dt="2024-06-11T13:18:50.534" v="4" actId="20577"/>
        <pc:sldMkLst>
          <pc:docMk/>
          <pc:sldMk cId="3716928325" sldId="1451"/>
        </pc:sldMkLst>
        <pc:spChg chg="mod">
          <ac:chgData name="Janne Fredman" userId="S::janne.fredman@taloushallintoliitto.fi::a4602475-1a89-407b-84b1-d1c75161657e" providerId="AD" clId="Web-{A7692C28-49A3-40FE-B6A4-E42FDE6AFD2D}" dt="2024-06-11T13:18:50.534" v="4" actId="20577"/>
          <ac:spMkLst>
            <pc:docMk/>
            <pc:sldMk cId="3716928325" sldId="1451"/>
            <ac:spMk id="6" creationId="{99B44D53-4E0E-D0FC-8F21-6F6E83119484}"/>
          </ac:spMkLst>
        </pc:spChg>
      </pc:sldChg>
      <pc:sldChg chg="modSp">
        <pc:chgData name="Janne Fredman" userId="S::janne.fredman@taloushallintoliitto.fi::a4602475-1a89-407b-84b1-d1c75161657e" providerId="AD" clId="Web-{A7692C28-49A3-40FE-B6A4-E42FDE6AFD2D}" dt="2024-06-11T13:17:40.204" v="2" actId="20577"/>
        <pc:sldMkLst>
          <pc:docMk/>
          <pc:sldMk cId="4058762962" sldId="1457"/>
        </pc:sldMkLst>
        <pc:spChg chg="mod">
          <ac:chgData name="Janne Fredman" userId="S::janne.fredman@taloushallintoliitto.fi::a4602475-1a89-407b-84b1-d1c75161657e" providerId="AD" clId="Web-{A7692C28-49A3-40FE-B6A4-E42FDE6AFD2D}" dt="2024-06-11T13:17:40.204" v="2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">
        <pc:chgData name="Janne Fredman" userId="S::janne.fredman@taloushallintoliitto.fi::a4602475-1a89-407b-84b1-d1c75161657e" providerId="AD" clId="Web-{A7692C28-49A3-40FE-B6A4-E42FDE6AFD2D}" dt="2024-06-11T13:19:42.443" v="7" actId="20577"/>
        <pc:sldMkLst>
          <pc:docMk/>
          <pc:sldMk cId="2583798216" sldId="1459"/>
        </pc:sldMkLst>
        <pc:spChg chg="mod">
          <ac:chgData name="Janne Fredman" userId="S::janne.fredman@taloushallintoliitto.fi::a4602475-1a89-407b-84b1-d1c75161657e" providerId="AD" clId="Web-{A7692C28-49A3-40FE-B6A4-E42FDE6AFD2D}" dt="2024-06-11T13:19:42.443" v="7" actId="20577"/>
          <ac:spMkLst>
            <pc:docMk/>
            <pc:sldMk cId="2583798216" sldId="1459"/>
            <ac:spMk id="3" creationId="{72D2852C-7EA9-4A79-9699-2BCEBAC02D80}"/>
          </ac:spMkLst>
        </pc:spChg>
      </pc:sldChg>
    </pc:docChg>
  </pc:docChgLst>
  <pc:docChgLst>
    <pc:chgData name="Janne Fredman" userId="S::janne.fredman@taloushallintoliitto.fi::a4602475-1a89-407b-84b1-d1c75161657e" providerId="AD" clId="Web-{4B8F2AEE-A0BD-49FF-991E-95E3A88FC9BD}"/>
    <pc:docChg chg="modSld">
      <pc:chgData name="Janne Fredman" userId="S::janne.fredman@taloushallintoliitto.fi::a4602475-1a89-407b-84b1-d1c75161657e" providerId="AD" clId="Web-{4B8F2AEE-A0BD-49FF-991E-95E3A88FC9BD}" dt="2024-06-03T05:42:26.764" v="38" actId="20577"/>
      <pc:docMkLst>
        <pc:docMk/>
      </pc:docMkLst>
      <pc:sldChg chg="modSp">
        <pc:chgData name="Janne Fredman" userId="S::janne.fredman@taloushallintoliitto.fi::a4602475-1a89-407b-84b1-d1c75161657e" providerId="AD" clId="Web-{4B8F2AEE-A0BD-49FF-991E-95E3A88FC9BD}" dt="2024-06-03T05:42:26.764" v="38" actId="20577"/>
        <pc:sldMkLst>
          <pc:docMk/>
          <pc:sldMk cId="1583870301" sldId="256"/>
        </pc:sldMkLst>
        <pc:spChg chg="mod">
          <ac:chgData name="Janne Fredman" userId="S::janne.fredman@taloushallintoliitto.fi::a4602475-1a89-407b-84b1-d1c75161657e" providerId="AD" clId="Web-{4B8F2AEE-A0BD-49FF-991E-95E3A88FC9BD}" dt="2024-06-03T05:42:07.857" v="33" actId="20577"/>
          <ac:spMkLst>
            <pc:docMk/>
            <pc:sldMk cId="1583870301" sldId="256"/>
            <ac:spMk id="2" creationId="{739980B7-C768-4725-87EC-D5C003B8B955}"/>
          </ac:spMkLst>
        </pc:spChg>
        <pc:spChg chg="mod">
          <ac:chgData name="Janne Fredman" userId="S::janne.fredman@taloushallintoliitto.fi::a4602475-1a89-407b-84b1-d1c75161657e" providerId="AD" clId="Web-{4B8F2AEE-A0BD-49FF-991E-95E3A88FC9BD}" dt="2024-06-03T05:42:24.545" v="37" actId="20577"/>
          <ac:spMkLst>
            <pc:docMk/>
            <pc:sldMk cId="1583870301" sldId="256"/>
            <ac:spMk id="5" creationId="{00000000-0000-0000-0000-000000000000}"/>
          </ac:spMkLst>
        </pc:spChg>
        <pc:spChg chg="mod">
          <ac:chgData name="Janne Fredman" userId="S::janne.fredman@taloushallintoliitto.fi::a4602475-1a89-407b-84b1-d1c75161657e" providerId="AD" clId="Web-{4B8F2AEE-A0BD-49FF-991E-95E3A88FC9BD}" dt="2024-06-03T05:42:26.764" v="38" actId="20577"/>
          <ac:spMkLst>
            <pc:docMk/>
            <pc:sldMk cId="1583870301" sldId="256"/>
            <ac:spMk id="6" creationId="{00000000-0000-0000-0000-000000000000}"/>
          </ac:spMkLst>
        </pc:spChg>
      </pc:sldChg>
    </pc:docChg>
  </pc:docChgLst>
  <pc:docChgLst>
    <pc:chgData name="Janne Fredman" userId="S::janne.fredman@taloushallintoliitto.fi::a4602475-1a89-407b-84b1-d1c75161657e" providerId="AD" clId="Web-{0E7385ED-B3AF-4B8D-B475-3B20F297240C}"/>
    <pc:docChg chg="modSld">
      <pc:chgData name="Janne Fredman" userId="S::janne.fredman@taloushallintoliitto.fi::a4602475-1a89-407b-84b1-d1c75161657e" providerId="AD" clId="Web-{0E7385ED-B3AF-4B8D-B475-3B20F297240C}" dt="2024-06-11T06:07:04.851" v="85" actId="20577"/>
      <pc:docMkLst>
        <pc:docMk/>
      </pc:docMkLst>
      <pc:sldChg chg="modSp">
        <pc:chgData name="Janne Fredman" userId="S::janne.fredman@taloushallintoliitto.fi::a4602475-1a89-407b-84b1-d1c75161657e" providerId="AD" clId="Web-{0E7385ED-B3AF-4B8D-B475-3B20F297240C}" dt="2024-06-11T06:02:51.701" v="19" actId="20577"/>
        <pc:sldMkLst>
          <pc:docMk/>
          <pc:sldMk cId="1583870301" sldId="256"/>
        </pc:sldMkLst>
        <pc:spChg chg="mod">
          <ac:chgData name="Janne Fredman" userId="S::janne.fredman@taloushallintoliitto.fi::a4602475-1a89-407b-84b1-d1c75161657e" providerId="AD" clId="Web-{0E7385ED-B3AF-4B8D-B475-3B20F297240C}" dt="2024-06-11T06:02:51.701" v="19" actId="20577"/>
          <ac:spMkLst>
            <pc:docMk/>
            <pc:sldMk cId="1583870301" sldId="256"/>
            <ac:spMk id="5" creationId="{00000000-0000-0000-0000-000000000000}"/>
          </ac:spMkLst>
        </pc:spChg>
      </pc:sldChg>
      <pc:sldChg chg="modSp">
        <pc:chgData name="Janne Fredman" userId="S::janne.fredman@taloushallintoliitto.fi::a4602475-1a89-407b-84b1-d1c75161657e" providerId="AD" clId="Web-{0E7385ED-B3AF-4B8D-B475-3B20F297240C}" dt="2024-06-11T06:03:34.672" v="33" actId="1076"/>
        <pc:sldMkLst>
          <pc:docMk/>
          <pc:sldMk cId="3716928325" sldId="1451"/>
        </pc:sldMkLst>
        <pc:spChg chg="mod">
          <ac:chgData name="Janne Fredman" userId="S::janne.fredman@taloushallintoliitto.fi::a4602475-1a89-407b-84b1-d1c75161657e" providerId="AD" clId="Web-{0E7385ED-B3AF-4B8D-B475-3B20F297240C}" dt="2024-06-11T06:03:34.672" v="33" actId="1076"/>
          <ac:spMkLst>
            <pc:docMk/>
            <pc:sldMk cId="3716928325" sldId="1451"/>
            <ac:spMk id="6" creationId="{99B44D53-4E0E-D0FC-8F21-6F6E83119484}"/>
          </ac:spMkLst>
        </pc:spChg>
      </pc:sldChg>
      <pc:sldChg chg="modSp">
        <pc:chgData name="Janne Fredman" userId="S::janne.fredman@taloushallintoliitto.fi::a4602475-1a89-407b-84b1-d1c75161657e" providerId="AD" clId="Web-{0E7385ED-B3AF-4B8D-B475-3B20F297240C}" dt="2024-06-11T06:05:08.909" v="73"/>
        <pc:sldMkLst>
          <pc:docMk/>
          <pc:sldMk cId="3499234314" sldId="1453"/>
        </pc:sldMkLst>
        <pc:graphicFrameChg chg="mod modGraphic">
          <ac:chgData name="Janne Fredman" userId="S::janne.fredman@taloushallintoliitto.fi::a4602475-1a89-407b-84b1-d1c75161657e" providerId="AD" clId="Web-{0E7385ED-B3AF-4B8D-B475-3B20F297240C}" dt="2024-06-11T06:05:08.909" v="73"/>
          <ac:graphicFrameMkLst>
            <pc:docMk/>
            <pc:sldMk cId="3499234314" sldId="1453"/>
            <ac:graphicFrameMk id="7" creationId="{A157AA5E-B208-5153-D4A4-D09B4D25276E}"/>
          </ac:graphicFrameMkLst>
        </pc:graphicFrameChg>
      </pc:sldChg>
      <pc:sldChg chg="modSp">
        <pc:chgData name="Janne Fredman" userId="S::janne.fredman@taloushallintoliitto.fi::a4602475-1a89-407b-84b1-d1c75161657e" providerId="AD" clId="Web-{0E7385ED-B3AF-4B8D-B475-3B20F297240C}" dt="2024-06-11T06:05:48.317" v="77"/>
        <pc:sldMkLst>
          <pc:docMk/>
          <pc:sldMk cId="2695897873" sldId="1455"/>
        </pc:sldMkLst>
        <pc:graphicFrameChg chg="mod modGraphic">
          <ac:chgData name="Janne Fredman" userId="S::janne.fredman@taloushallintoliitto.fi::a4602475-1a89-407b-84b1-d1c75161657e" providerId="AD" clId="Web-{0E7385ED-B3AF-4B8D-B475-3B20F297240C}" dt="2024-06-11T06:05:48.317" v="77"/>
          <ac:graphicFrameMkLst>
            <pc:docMk/>
            <pc:sldMk cId="2695897873" sldId="1455"/>
            <ac:graphicFrameMk id="7" creationId="{C636D862-7337-DC25-31A2-DF120F10C300}"/>
          </ac:graphicFrameMkLst>
        </pc:graphicFrameChg>
      </pc:sldChg>
      <pc:sldChg chg="modSp">
        <pc:chgData name="Janne Fredman" userId="S::janne.fredman@taloushallintoliitto.fi::a4602475-1a89-407b-84b1-d1c75161657e" providerId="AD" clId="Web-{0E7385ED-B3AF-4B8D-B475-3B20F297240C}" dt="2024-06-11T06:03:30.218" v="32" actId="20577"/>
        <pc:sldMkLst>
          <pc:docMk/>
          <pc:sldMk cId="4058762962" sldId="1457"/>
        </pc:sldMkLst>
        <pc:spChg chg="mod">
          <ac:chgData name="Janne Fredman" userId="S::janne.fredman@taloushallintoliitto.fi::a4602475-1a89-407b-84b1-d1c75161657e" providerId="AD" clId="Web-{0E7385ED-B3AF-4B8D-B475-3B20F297240C}" dt="2024-06-11T06:03:30.218" v="32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">
        <pc:chgData name="Janne Fredman" userId="S::janne.fredman@taloushallintoliitto.fi::a4602475-1a89-407b-84b1-d1c75161657e" providerId="AD" clId="Web-{0E7385ED-B3AF-4B8D-B475-3B20F297240C}" dt="2024-06-11T06:07:04.851" v="85" actId="20577"/>
        <pc:sldMkLst>
          <pc:docMk/>
          <pc:sldMk cId="2583798216" sldId="1459"/>
        </pc:sldMkLst>
        <pc:spChg chg="mod">
          <ac:chgData name="Janne Fredman" userId="S::janne.fredman@taloushallintoliitto.fi::a4602475-1a89-407b-84b1-d1c75161657e" providerId="AD" clId="Web-{0E7385ED-B3AF-4B8D-B475-3B20F297240C}" dt="2024-06-11T06:07:04.851" v="85" actId="20577"/>
          <ac:spMkLst>
            <pc:docMk/>
            <pc:sldMk cId="2583798216" sldId="1459"/>
            <ac:spMk id="3" creationId="{72D2852C-7EA9-4A79-9699-2BCEBAC02D80}"/>
          </ac:spMkLst>
        </pc:spChg>
      </pc:sldChg>
    </pc:docChg>
  </pc:docChgLst>
  <pc:docChgLst>
    <pc:chgData name="Janne Fredman" userId="S::janne.fredman@taloushallintoliitto.fi::a4602475-1a89-407b-84b1-d1c75161657e" providerId="AD" clId="Web-{443E9B94-DAAF-4F29-AD54-31ED5910F51F}"/>
    <pc:docChg chg="modSld">
      <pc:chgData name="Janne Fredman" userId="S::janne.fredman@taloushallintoliitto.fi::a4602475-1a89-407b-84b1-d1c75161657e" providerId="AD" clId="Web-{443E9B94-DAAF-4F29-AD54-31ED5910F51F}" dt="2024-06-11T12:14:11.245" v="86" actId="20577"/>
      <pc:docMkLst>
        <pc:docMk/>
      </pc:docMkLst>
      <pc:sldChg chg="modSp">
        <pc:chgData name="Janne Fredman" userId="S::janne.fredman@taloushallintoliitto.fi::a4602475-1a89-407b-84b1-d1c75161657e" providerId="AD" clId="Web-{443E9B94-DAAF-4F29-AD54-31ED5910F51F}" dt="2024-06-11T12:05:01.202" v="7" actId="20577"/>
        <pc:sldMkLst>
          <pc:docMk/>
          <pc:sldMk cId="1583870301" sldId="256"/>
        </pc:sldMkLst>
        <pc:spChg chg="mod">
          <ac:chgData name="Janne Fredman" userId="S::janne.fredman@taloushallintoliitto.fi::a4602475-1a89-407b-84b1-d1c75161657e" providerId="AD" clId="Web-{443E9B94-DAAF-4F29-AD54-31ED5910F51F}" dt="2024-06-11T12:05:01.202" v="7" actId="20577"/>
          <ac:spMkLst>
            <pc:docMk/>
            <pc:sldMk cId="1583870301" sldId="256"/>
            <ac:spMk id="6" creationId="{00000000-0000-0000-0000-000000000000}"/>
          </ac:spMkLst>
        </pc:spChg>
      </pc:sldChg>
      <pc:sldChg chg="modSp">
        <pc:chgData name="Janne Fredman" userId="S::janne.fredman@taloushallintoliitto.fi::a4602475-1a89-407b-84b1-d1c75161657e" providerId="AD" clId="Web-{443E9B94-DAAF-4F29-AD54-31ED5910F51F}" dt="2024-06-11T12:08:45.223" v="37"/>
        <pc:sldMkLst>
          <pc:docMk/>
          <pc:sldMk cId="2695897873" sldId="1455"/>
        </pc:sldMkLst>
        <pc:graphicFrameChg chg="mod modGraphic">
          <ac:chgData name="Janne Fredman" userId="S::janne.fredman@taloushallintoliitto.fi::a4602475-1a89-407b-84b1-d1c75161657e" providerId="AD" clId="Web-{443E9B94-DAAF-4F29-AD54-31ED5910F51F}" dt="2024-06-11T12:08:45.223" v="37"/>
          <ac:graphicFrameMkLst>
            <pc:docMk/>
            <pc:sldMk cId="2695897873" sldId="1455"/>
            <ac:graphicFrameMk id="7" creationId="{C636D862-7337-DC25-31A2-DF120F10C300}"/>
          </ac:graphicFrameMkLst>
        </pc:graphicFrameChg>
      </pc:sldChg>
      <pc:sldChg chg="modSp">
        <pc:chgData name="Janne Fredman" userId="S::janne.fredman@taloushallintoliitto.fi::a4602475-1a89-407b-84b1-d1c75161657e" providerId="AD" clId="Web-{443E9B94-DAAF-4F29-AD54-31ED5910F51F}" dt="2024-06-11T12:06:34.204" v="9" actId="20577"/>
        <pc:sldMkLst>
          <pc:docMk/>
          <pc:sldMk cId="4058762962" sldId="1457"/>
        </pc:sldMkLst>
        <pc:spChg chg="mod">
          <ac:chgData name="Janne Fredman" userId="S::janne.fredman@taloushallintoliitto.fi::a4602475-1a89-407b-84b1-d1c75161657e" providerId="AD" clId="Web-{443E9B94-DAAF-4F29-AD54-31ED5910F51F}" dt="2024-06-11T12:06:34.204" v="9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">
        <pc:chgData name="Janne Fredman" userId="S::janne.fredman@taloushallintoliitto.fi::a4602475-1a89-407b-84b1-d1c75161657e" providerId="AD" clId="Web-{443E9B94-DAAF-4F29-AD54-31ED5910F51F}" dt="2024-06-11T12:11:01.522" v="40" actId="20577"/>
        <pc:sldMkLst>
          <pc:docMk/>
          <pc:sldMk cId="3056313845" sldId="1458"/>
        </pc:sldMkLst>
        <pc:spChg chg="mod">
          <ac:chgData name="Janne Fredman" userId="S::janne.fredman@taloushallintoliitto.fi::a4602475-1a89-407b-84b1-d1c75161657e" providerId="AD" clId="Web-{443E9B94-DAAF-4F29-AD54-31ED5910F51F}" dt="2024-06-11T12:11:01.522" v="40" actId="20577"/>
          <ac:spMkLst>
            <pc:docMk/>
            <pc:sldMk cId="3056313845" sldId="1458"/>
            <ac:spMk id="3" creationId="{62801F03-A551-9713-32E5-5F05D578A92F}"/>
          </ac:spMkLst>
        </pc:spChg>
      </pc:sldChg>
      <pc:sldChg chg="modSp">
        <pc:chgData name="Janne Fredman" userId="S::janne.fredman@taloushallintoliitto.fi::a4602475-1a89-407b-84b1-d1c75161657e" providerId="AD" clId="Web-{443E9B94-DAAF-4F29-AD54-31ED5910F51F}" dt="2024-06-11T12:14:11.245" v="86" actId="20577"/>
        <pc:sldMkLst>
          <pc:docMk/>
          <pc:sldMk cId="2776397438" sldId="1461"/>
        </pc:sldMkLst>
        <pc:spChg chg="mod">
          <ac:chgData name="Janne Fredman" userId="S::janne.fredman@taloushallintoliitto.fi::a4602475-1a89-407b-84b1-d1c75161657e" providerId="AD" clId="Web-{443E9B94-DAAF-4F29-AD54-31ED5910F51F}" dt="2024-06-11T12:14:11.245" v="86" actId="20577"/>
          <ac:spMkLst>
            <pc:docMk/>
            <pc:sldMk cId="2776397438" sldId="1461"/>
            <ac:spMk id="8" creationId="{DC8EF805-5191-4C94-D7D1-16CB43AF1F17}"/>
          </ac:spMkLst>
        </pc:spChg>
        <pc:graphicFrameChg chg="mod modGraphic">
          <ac:chgData name="Janne Fredman" userId="S::janne.fredman@taloushallintoliitto.fi::a4602475-1a89-407b-84b1-d1c75161657e" providerId="AD" clId="Web-{443E9B94-DAAF-4F29-AD54-31ED5910F51F}" dt="2024-06-11T12:13:24.369" v="74"/>
          <ac:graphicFrameMkLst>
            <pc:docMk/>
            <pc:sldMk cId="2776397438" sldId="1461"/>
            <ac:graphicFrameMk id="7" creationId="{2A33C613-DC64-F8BE-A2A7-86EBC378D041}"/>
          </ac:graphicFrameMkLst>
        </pc:graphicFrameChg>
      </pc:sldChg>
    </pc:docChg>
  </pc:docChgLst>
  <pc:docChgLst>
    <pc:chgData name="Janne Fredman" userId="S::janne.fredman@taloushallintoliitto.fi::a4602475-1a89-407b-84b1-d1c75161657e" providerId="AD" clId="Web-{DD624C1A-A0B3-470E-A570-15030D96B709}"/>
    <pc:docChg chg="addSld modSld">
      <pc:chgData name="Janne Fredman" userId="S::janne.fredman@taloushallintoliitto.fi::a4602475-1a89-407b-84b1-d1c75161657e" providerId="AD" clId="Web-{DD624C1A-A0B3-470E-A570-15030D96B709}" dt="2024-06-10T17:30:45.550" v="831" actId="20577"/>
      <pc:docMkLst>
        <pc:docMk/>
      </pc:docMkLst>
      <pc:sldChg chg="addSp modSp new mod modClrScheme chgLayout">
        <pc:chgData name="Janne Fredman" userId="S::janne.fredman@taloushallintoliitto.fi::a4602475-1a89-407b-84b1-d1c75161657e" providerId="AD" clId="Web-{DD624C1A-A0B3-470E-A570-15030D96B709}" dt="2024-06-10T17:30:45.550" v="831" actId="20577"/>
        <pc:sldMkLst>
          <pc:docMk/>
          <pc:sldMk cId="4058762962" sldId="1457"/>
        </pc:sldMkLst>
        <pc:spChg chg="mod ord">
          <ac:chgData name="Janne Fredman" userId="S::janne.fredman@taloushallintoliitto.fi::a4602475-1a89-407b-84b1-d1c75161657e" providerId="AD" clId="Web-{DD624C1A-A0B3-470E-A570-15030D96B709}" dt="2024-06-10T17:19:11.811" v="485" actId="20577"/>
          <ac:spMkLst>
            <pc:docMk/>
            <pc:sldMk cId="4058762962" sldId="1457"/>
            <ac:spMk id="2" creationId="{3C3F55F2-9601-A4AA-94D0-312112C20FA7}"/>
          </ac:spMkLst>
        </pc:spChg>
        <pc:spChg chg="mod ord">
          <ac:chgData name="Janne Fredman" userId="S::janne.fredman@taloushallintoliitto.fi::a4602475-1a89-407b-84b1-d1c75161657e" providerId="AD" clId="Web-{DD624C1A-A0B3-470E-A570-15030D96B709}" dt="2024-06-10T17:15:33.998" v="1"/>
          <ac:spMkLst>
            <pc:docMk/>
            <pc:sldMk cId="4058762962" sldId="1457"/>
            <ac:spMk id="3" creationId="{C20DF6D5-A935-7EFB-467B-AC3C9956D383}"/>
          </ac:spMkLst>
        </pc:spChg>
        <pc:spChg chg="mod ord">
          <ac:chgData name="Janne Fredman" userId="S::janne.fredman@taloushallintoliitto.fi::a4602475-1a89-407b-84b1-d1c75161657e" providerId="AD" clId="Web-{DD624C1A-A0B3-470E-A570-15030D96B709}" dt="2024-06-10T17:15:33.998" v="1"/>
          <ac:spMkLst>
            <pc:docMk/>
            <pc:sldMk cId="4058762962" sldId="1457"/>
            <ac:spMk id="4" creationId="{9D1E043F-F17A-5211-2B36-AB750A2FD8DD}"/>
          </ac:spMkLst>
        </pc:spChg>
        <pc:spChg chg="mod ord">
          <ac:chgData name="Janne Fredman" userId="S::janne.fredman@taloushallintoliitto.fi::a4602475-1a89-407b-84b1-d1c75161657e" providerId="AD" clId="Web-{DD624C1A-A0B3-470E-A570-15030D96B709}" dt="2024-06-10T17:15:33.998" v="1"/>
          <ac:spMkLst>
            <pc:docMk/>
            <pc:sldMk cId="4058762962" sldId="1457"/>
            <ac:spMk id="5" creationId="{99998B6A-BBC4-AB18-B028-86B0276AEDAB}"/>
          </ac:spMkLst>
        </pc:spChg>
        <pc:spChg chg="add mod ord">
          <ac:chgData name="Janne Fredman" userId="S::janne.fredman@taloushallintoliitto.fi::a4602475-1a89-407b-84b1-d1c75161657e" providerId="AD" clId="Web-{DD624C1A-A0B3-470E-A570-15030D96B709}" dt="2024-06-10T17:30:45.550" v="831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 new">
        <pc:chgData name="Janne Fredman" userId="S::janne.fredman@taloushallintoliitto.fi::a4602475-1a89-407b-84b1-d1c75161657e" providerId="AD" clId="Web-{DD624C1A-A0B3-470E-A570-15030D96B709}" dt="2024-06-10T17:30:05.596" v="827" actId="20577"/>
        <pc:sldMkLst>
          <pc:docMk/>
          <pc:sldMk cId="3056313845" sldId="1458"/>
        </pc:sldMkLst>
        <pc:spChg chg="mod">
          <ac:chgData name="Janne Fredman" userId="S::janne.fredman@taloushallintoliitto.fi::a4602475-1a89-407b-84b1-d1c75161657e" providerId="AD" clId="Web-{DD624C1A-A0B3-470E-A570-15030D96B709}" dt="2024-06-10T17:29:21.799" v="796" actId="20577"/>
          <ac:spMkLst>
            <pc:docMk/>
            <pc:sldMk cId="3056313845" sldId="1458"/>
            <ac:spMk id="2" creationId="{116D68B9-653B-2DD7-A7F7-7E41514DFA3C}"/>
          </ac:spMkLst>
        </pc:spChg>
        <pc:spChg chg="mod">
          <ac:chgData name="Janne Fredman" userId="S::janne.fredman@taloushallintoliitto.fi::a4602475-1a89-407b-84b1-d1c75161657e" providerId="AD" clId="Web-{DD624C1A-A0B3-470E-A570-15030D96B709}" dt="2024-06-10T17:30:05.596" v="827" actId="20577"/>
          <ac:spMkLst>
            <pc:docMk/>
            <pc:sldMk cId="3056313845" sldId="1458"/>
            <ac:spMk id="3" creationId="{62801F03-A551-9713-32E5-5F05D578A92F}"/>
          </ac:spMkLst>
        </pc:spChg>
      </pc:sldChg>
    </pc:docChg>
  </pc:docChgLst>
  <pc:docChgLst>
    <pc:chgData name="Janne Fredman" userId="S::janne.fredman@taloushallintoliitto.fi::a4602475-1a89-407b-84b1-d1c75161657e" providerId="AD" clId="Web-{56C7F19F-18B4-418A-892A-45D84C3BEC15}"/>
    <pc:docChg chg="addSld delSld modSld">
      <pc:chgData name="Janne Fredman" userId="S::janne.fredman@taloushallintoliitto.fi::a4602475-1a89-407b-84b1-d1c75161657e" providerId="AD" clId="Web-{56C7F19F-18B4-418A-892A-45D84C3BEC15}" dt="2024-06-10T13:35:54.881" v="3401" actId="20577"/>
      <pc:docMkLst>
        <pc:docMk/>
      </pc:docMkLst>
      <pc:sldChg chg="modSp">
        <pc:chgData name="Janne Fredman" userId="S::janne.fredman@taloushallintoliitto.fi::a4602475-1a89-407b-84b1-d1c75161657e" providerId="AD" clId="Web-{56C7F19F-18B4-418A-892A-45D84C3BEC15}" dt="2024-06-10T13:02:51.366" v="2948" actId="20577"/>
        <pc:sldMkLst>
          <pc:docMk/>
          <pc:sldMk cId="544222919" sldId="1444"/>
        </pc:sldMkLst>
        <pc:spChg chg="mod">
          <ac:chgData name="Janne Fredman" userId="S::janne.fredman@taloushallintoliitto.fi::a4602475-1a89-407b-84b1-d1c75161657e" providerId="AD" clId="Web-{56C7F19F-18B4-418A-892A-45D84C3BEC15}" dt="2024-06-10T13:02:13.865" v="2930" actId="20577"/>
          <ac:spMkLst>
            <pc:docMk/>
            <pc:sldMk cId="544222919" sldId="1444"/>
            <ac:spMk id="2" creationId="{FB04339E-3201-92DA-36A9-A7ED6290B063}"/>
          </ac:spMkLst>
        </pc:spChg>
        <pc:spChg chg="mod">
          <ac:chgData name="Janne Fredman" userId="S::janne.fredman@taloushallintoliitto.fi::a4602475-1a89-407b-84b1-d1c75161657e" providerId="AD" clId="Web-{56C7F19F-18B4-418A-892A-45D84C3BEC15}" dt="2024-06-10T13:02:51.366" v="2948" actId="20577"/>
          <ac:spMkLst>
            <pc:docMk/>
            <pc:sldMk cId="544222919" sldId="1444"/>
            <ac:spMk id="3" creationId="{21DEEC5A-06DC-B90A-6A27-735EBDE529D7}"/>
          </ac:spMkLst>
        </pc:spChg>
      </pc:sldChg>
      <pc:sldChg chg="modSp">
        <pc:chgData name="Janne Fredman" userId="S::janne.fredman@taloushallintoliitto.fi::a4602475-1a89-407b-84b1-d1c75161657e" providerId="AD" clId="Web-{56C7F19F-18B4-418A-892A-45D84C3BEC15}" dt="2024-06-10T13:03:09.414" v="2959" actId="20577"/>
        <pc:sldMkLst>
          <pc:docMk/>
          <pc:sldMk cId="402773079" sldId="1447"/>
        </pc:sldMkLst>
        <pc:spChg chg="mod">
          <ac:chgData name="Janne Fredman" userId="S::janne.fredman@taloushallintoliitto.fi::a4602475-1a89-407b-84b1-d1c75161657e" providerId="AD" clId="Web-{56C7F19F-18B4-418A-892A-45D84C3BEC15}" dt="2024-06-10T13:03:09.414" v="2959" actId="20577"/>
          <ac:spMkLst>
            <pc:docMk/>
            <pc:sldMk cId="402773079" sldId="1447"/>
            <ac:spMk id="3" creationId="{9189B2E5-94AF-F0B4-58EA-1B5459F87E36}"/>
          </ac:spMkLst>
        </pc:spChg>
      </pc:sldChg>
      <pc:sldChg chg="modSp">
        <pc:chgData name="Janne Fredman" userId="S::janne.fredman@taloushallintoliitto.fi::a4602475-1a89-407b-84b1-d1c75161657e" providerId="AD" clId="Web-{56C7F19F-18B4-418A-892A-45D84C3BEC15}" dt="2024-06-10T12:06:49.309" v="63" actId="20577"/>
        <pc:sldMkLst>
          <pc:docMk/>
          <pc:sldMk cId="188296936" sldId="1448"/>
        </pc:sldMkLst>
        <pc:spChg chg="mod">
          <ac:chgData name="Janne Fredman" userId="S::janne.fredman@taloushallintoliitto.fi::a4602475-1a89-407b-84b1-d1c75161657e" providerId="AD" clId="Web-{56C7F19F-18B4-418A-892A-45D84C3BEC15}" dt="2024-06-10T12:06:49.309" v="63" actId="20577"/>
          <ac:spMkLst>
            <pc:docMk/>
            <pc:sldMk cId="188296936" sldId="1448"/>
            <ac:spMk id="3" creationId="{AD1E710C-20E0-AEC4-A4EC-37FA6CBE9406}"/>
          </ac:spMkLst>
        </pc:spChg>
      </pc:sldChg>
      <pc:sldChg chg="modSp">
        <pc:chgData name="Janne Fredman" userId="S::janne.fredman@taloushallintoliitto.fi::a4602475-1a89-407b-84b1-d1c75161657e" providerId="AD" clId="Web-{56C7F19F-18B4-418A-892A-45D84C3BEC15}" dt="2024-06-10T13:35:54.881" v="3401" actId="20577"/>
        <pc:sldMkLst>
          <pc:docMk/>
          <pc:sldMk cId="3716928325" sldId="1451"/>
        </pc:sldMkLst>
        <pc:spChg chg="mod">
          <ac:chgData name="Janne Fredman" userId="S::janne.fredman@taloushallintoliitto.fi::a4602475-1a89-407b-84b1-d1c75161657e" providerId="AD" clId="Web-{56C7F19F-18B4-418A-892A-45D84C3BEC15}" dt="2024-06-10T13:35:54.881" v="3401" actId="20577"/>
          <ac:spMkLst>
            <pc:docMk/>
            <pc:sldMk cId="3716928325" sldId="1451"/>
            <ac:spMk id="6" creationId="{99B44D53-4E0E-D0FC-8F21-6F6E83119484}"/>
          </ac:spMkLst>
        </pc:spChg>
      </pc:sldChg>
      <pc:sldChg chg="modSp">
        <pc:chgData name="Janne Fredman" userId="S::janne.fredman@taloushallintoliitto.fi::a4602475-1a89-407b-84b1-d1c75161657e" providerId="AD" clId="Web-{56C7F19F-18B4-418A-892A-45D84C3BEC15}" dt="2024-06-10T12:51:14.298" v="2702" actId="20577"/>
        <pc:sldMkLst>
          <pc:docMk/>
          <pc:sldMk cId="261678282" sldId="1452"/>
        </pc:sldMkLst>
        <pc:spChg chg="mod">
          <ac:chgData name="Janne Fredman" userId="S::janne.fredman@taloushallintoliitto.fi::a4602475-1a89-407b-84b1-d1c75161657e" providerId="AD" clId="Web-{56C7F19F-18B4-418A-892A-45D84C3BEC15}" dt="2024-06-10T12:51:14.298" v="2702" actId="20577"/>
          <ac:spMkLst>
            <pc:docMk/>
            <pc:sldMk cId="261678282" sldId="1452"/>
            <ac:spMk id="3" creationId="{1B4A1803-584E-A300-A2F5-ADF64E93876B}"/>
          </ac:spMkLst>
        </pc:spChg>
      </pc:sldChg>
      <pc:sldChg chg="addSp delSp modSp mod modClrScheme chgLayout">
        <pc:chgData name="Janne Fredman" userId="S::janne.fredman@taloushallintoliitto.fi::a4602475-1a89-407b-84b1-d1c75161657e" providerId="AD" clId="Web-{56C7F19F-18B4-418A-892A-45D84C3BEC15}" dt="2024-06-10T13:12:13.134" v="3080"/>
        <pc:sldMkLst>
          <pc:docMk/>
          <pc:sldMk cId="3499234314" sldId="1453"/>
        </pc:sldMkLst>
        <pc:spChg chg="mod ord">
          <ac:chgData name="Janne Fredman" userId="S::janne.fredman@taloushallintoliitto.fi::a4602475-1a89-407b-84b1-d1c75161657e" providerId="AD" clId="Web-{56C7F19F-18B4-418A-892A-45D84C3BEC15}" dt="2024-06-10T12:20:00.818" v="749" actId="20577"/>
          <ac:spMkLst>
            <pc:docMk/>
            <pc:sldMk cId="3499234314" sldId="1453"/>
            <ac:spMk id="2" creationId="{033F7FF9-B4BF-FCD8-BA0F-00B31D1CA0D3}"/>
          </ac:spMkLst>
        </pc:spChg>
        <pc:spChg chg="del mod ord">
          <ac:chgData name="Janne Fredman" userId="S::janne.fredman@taloushallintoliitto.fi::a4602475-1a89-407b-84b1-d1c75161657e" providerId="AD" clId="Web-{56C7F19F-18B4-418A-892A-45D84C3BEC15}" dt="2024-06-10T12:13:06.352" v="100"/>
          <ac:spMkLst>
            <pc:docMk/>
            <pc:sldMk cId="3499234314" sldId="1453"/>
            <ac:spMk id="3" creationId="{9F6BB3E7-5F97-5572-C520-713CCACD2073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12:56.523" v="99"/>
          <ac:spMkLst>
            <pc:docMk/>
            <pc:sldMk cId="3499234314" sldId="1453"/>
            <ac:spMk id="4" creationId="{28C738E9-1902-08B7-3215-533F383051E2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12:56.523" v="99"/>
          <ac:spMkLst>
            <pc:docMk/>
            <pc:sldMk cId="3499234314" sldId="1453"/>
            <ac:spMk id="5" creationId="{20A9D9C6-F8B8-D3DC-735B-9F17095BD837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12:56.523" v="99"/>
          <ac:spMkLst>
            <pc:docMk/>
            <pc:sldMk cId="3499234314" sldId="1453"/>
            <ac:spMk id="6" creationId="{1E082FCC-420E-BC22-9E83-100FC069B493}"/>
          </ac:spMkLst>
        </pc:spChg>
        <pc:graphicFrameChg chg="add mod ord modGraphic">
          <ac:chgData name="Janne Fredman" userId="S::janne.fredman@taloushallintoliitto.fi::a4602475-1a89-407b-84b1-d1c75161657e" providerId="AD" clId="Web-{56C7F19F-18B4-418A-892A-45D84C3BEC15}" dt="2024-06-10T13:12:13.134" v="3080"/>
          <ac:graphicFrameMkLst>
            <pc:docMk/>
            <pc:sldMk cId="3499234314" sldId="1453"/>
            <ac:graphicFrameMk id="7" creationId="{A157AA5E-B208-5153-D4A4-D09B4D25276E}"/>
          </ac:graphicFrameMkLst>
        </pc:graphicFrameChg>
      </pc:sldChg>
      <pc:sldChg chg="modSp">
        <pc:chgData name="Janne Fredman" userId="S::janne.fredman@taloushallintoliitto.fi::a4602475-1a89-407b-84b1-d1c75161657e" providerId="AD" clId="Web-{56C7F19F-18B4-418A-892A-45D84C3BEC15}" dt="2024-06-10T13:21:48.792" v="3114" actId="20577"/>
        <pc:sldMkLst>
          <pc:docMk/>
          <pc:sldMk cId="2390383064" sldId="1454"/>
        </pc:sldMkLst>
        <pc:spChg chg="mod">
          <ac:chgData name="Janne Fredman" userId="S::janne.fredman@taloushallintoliitto.fi::a4602475-1a89-407b-84b1-d1c75161657e" providerId="AD" clId="Web-{56C7F19F-18B4-418A-892A-45D84C3BEC15}" dt="2024-06-10T12:22:21.010" v="928" actId="20577"/>
          <ac:spMkLst>
            <pc:docMk/>
            <pc:sldMk cId="2390383064" sldId="1454"/>
            <ac:spMk id="2" creationId="{2B5AF2E1-A16C-40C2-C22D-DAFD13B1F263}"/>
          </ac:spMkLst>
        </pc:spChg>
        <pc:spChg chg="mod">
          <ac:chgData name="Janne Fredman" userId="S::janne.fredman@taloushallintoliitto.fi::a4602475-1a89-407b-84b1-d1c75161657e" providerId="AD" clId="Web-{56C7F19F-18B4-418A-892A-45D84C3BEC15}" dt="2024-06-10T13:21:48.792" v="3114" actId="20577"/>
          <ac:spMkLst>
            <pc:docMk/>
            <pc:sldMk cId="2390383064" sldId="1454"/>
            <ac:spMk id="3" creationId="{B2520CA2-4B77-0BF7-3467-628EE705B3D2}"/>
          </ac:spMkLst>
        </pc:spChg>
      </pc:sldChg>
      <pc:sldChg chg="addSp delSp modSp new">
        <pc:chgData name="Janne Fredman" userId="S::janne.fredman@taloushallintoliitto.fi::a4602475-1a89-407b-84b1-d1c75161657e" providerId="AD" clId="Web-{56C7F19F-18B4-418A-892A-45D84C3BEC15}" dt="2024-06-10T12:48:14.558" v="2609"/>
        <pc:sldMkLst>
          <pc:docMk/>
          <pc:sldMk cId="2695897873" sldId="1455"/>
        </pc:sldMkLst>
        <pc:spChg chg="mod">
          <ac:chgData name="Janne Fredman" userId="S::janne.fredman@taloushallintoliitto.fi::a4602475-1a89-407b-84b1-d1c75161657e" providerId="AD" clId="Web-{56C7F19F-18B4-418A-892A-45D84C3BEC15}" dt="2024-06-10T12:31:04.229" v="1111" actId="20577"/>
          <ac:spMkLst>
            <pc:docMk/>
            <pc:sldMk cId="2695897873" sldId="1455"/>
            <ac:spMk id="2" creationId="{B2594B00-6A05-A7EE-F0D8-B7DC3EACE85F}"/>
          </ac:spMkLst>
        </pc:spChg>
        <pc:spChg chg="del">
          <ac:chgData name="Janne Fredman" userId="S::janne.fredman@taloushallintoliitto.fi::a4602475-1a89-407b-84b1-d1c75161657e" providerId="AD" clId="Web-{56C7F19F-18B4-418A-892A-45D84C3BEC15}" dt="2024-06-10T12:31:10.276" v="1112"/>
          <ac:spMkLst>
            <pc:docMk/>
            <pc:sldMk cId="2695897873" sldId="1455"/>
            <ac:spMk id="3" creationId="{3EF59998-42AB-A9E0-7663-06281999F6E4}"/>
          </ac:spMkLst>
        </pc:spChg>
        <pc:graphicFrameChg chg="add mod ord modGraphic">
          <ac:chgData name="Janne Fredman" userId="S::janne.fredman@taloushallintoliitto.fi::a4602475-1a89-407b-84b1-d1c75161657e" providerId="AD" clId="Web-{56C7F19F-18B4-418A-892A-45D84C3BEC15}" dt="2024-06-10T12:48:14.558" v="2609"/>
          <ac:graphicFrameMkLst>
            <pc:docMk/>
            <pc:sldMk cId="2695897873" sldId="1455"/>
            <ac:graphicFrameMk id="7" creationId="{C636D862-7337-DC25-31A2-DF120F10C300}"/>
          </ac:graphicFrameMkLst>
        </pc:graphicFrameChg>
      </pc:sldChg>
      <pc:sldChg chg="modSp new del">
        <pc:chgData name="Janne Fredman" userId="S::janne.fredman@taloushallintoliitto.fi::a4602475-1a89-407b-84b1-d1c75161657e" providerId="AD" clId="Web-{56C7F19F-18B4-418A-892A-45D84C3BEC15}" dt="2024-06-10T12:51:36.580" v="2716"/>
        <pc:sldMkLst>
          <pc:docMk/>
          <pc:sldMk cId="357186962" sldId="1456"/>
        </pc:sldMkLst>
        <pc:spChg chg="mod">
          <ac:chgData name="Janne Fredman" userId="S::janne.fredman@taloushallintoliitto.fi::a4602475-1a89-407b-84b1-d1c75161657e" providerId="AD" clId="Web-{56C7F19F-18B4-418A-892A-45D84C3BEC15}" dt="2024-06-10T12:51:28.861" v="2715" actId="20577"/>
          <ac:spMkLst>
            <pc:docMk/>
            <pc:sldMk cId="357186962" sldId="1456"/>
            <ac:spMk id="2" creationId="{E1A7C854-32B4-1AA5-528B-435A6ECADE65}"/>
          </ac:spMkLst>
        </pc:spChg>
      </pc:sldChg>
      <pc:sldChg chg="delSp modSp new mod modClrScheme chgLayout">
        <pc:chgData name="Janne Fredman" userId="S::janne.fredman@taloushallintoliitto.fi::a4602475-1a89-407b-84b1-d1c75161657e" providerId="AD" clId="Web-{56C7F19F-18B4-418A-892A-45D84C3BEC15}" dt="2024-06-10T12:52:06.456" v="2735" actId="20577"/>
        <pc:sldMkLst>
          <pc:docMk/>
          <pc:sldMk cId="2858743333" sldId="1456"/>
        </pc:sldMkLst>
        <pc:spChg chg="mod ord">
          <ac:chgData name="Janne Fredman" userId="S::janne.fredman@taloushallintoliitto.fi::a4602475-1a89-407b-84b1-d1c75161657e" providerId="AD" clId="Web-{56C7F19F-18B4-418A-892A-45D84C3BEC15}" dt="2024-06-10T12:52:06.456" v="2735" actId="20577"/>
          <ac:spMkLst>
            <pc:docMk/>
            <pc:sldMk cId="2858743333" sldId="1456"/>
            <ac:spMk id="2" creationId="{B10E4DC3-EF6D-8A29-1A15-C587048C2D72}"/>
          </ac:spMkLst>
        </pc:spChg>
        <pc:spChg chg="del">
          <ac:chgData name="Janne Fredman" userId="S::janne.fredman@taloushallintoliitto.fi::a4602475-1a89-407b-84b1-d1c75161657e" providerId="AD" clId="Web-{56C7F19F-18B4-418A-892A-45D84C3BEC15}" dt="2024-06-10T12:51:52.190" v="2718"/>
          <ac:spMkLst>
            <pc:docMk/>
            <pc:sldMk cId="2858743333" sldId="1456"/>
            <ac:spMk id="3" creationId="{E7FEA87B-E739-0B6F-5D96-0C832935EDBC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51:52.190" v="2718"/>
          <ac:spMkLst>
            <pc:docMk/>
            <pc:sldMk cId="2858743333" sldId="1456"/>
            <ac:spMk id="4" creationId="{2CDCD863-6B33-EA93-584D-D496E055621D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51:52.190" v="2718"/>
          <ac:spMkLst>
            <pc:docMk/>
            <pc:sldMk cId="2858743333" sldId="1456"/>
            <ac:spMk id="5" creationId="{9DC71DC3-A14B-5CED-EFCC-B7D4DF58BDCE}"/>
          </ac:spMkLst>
        </pc:spChg>
        <pc:spChg chg="mod ord">
          <ac:chgData name="Janne Fredman" userId="S::janne.fredman@taloushallintoliitto.fi::a4602475-1a89-407b-84b1-d1c75161657e" providerId="AD" clId="Web-{56C7F19F-18B4-418A-892A-45D84C3BEC15}" dt="2024-06-10T12:51:52.190" v="2718"/>
          <ac:spMkLst>
            <pc:docMk/>
            <pc:sldMk cId="2858743333" sldId="1456"/>
            <ac:spMk id="6" creationId="{6872D084-FCD0-0864-55E1-18034F0E2344}"/>
          </ac:spMkLst>
        </pc:spChg>
      </pc:sldChg>
      <pc:sldChg chg="addSp delSp modSp new del mod modClrScheme chgLayout">
        <pc:chgData name="Janne Fredman" userId="S::janne.fredman@taloushallintoliitto.fi::a4602475-1a89-407b-84b1-d1c75161657e" providerId="AD" clId="Web-{56C7F19F-18B4-418A-892A-45D84C3BEC15}" dt="2024-06-10T13:21:51.464" v="3115"/>
        <pc:sldMkLst>
          <pc:docMk/>
          <pc:sldMk cId="3020250523" sldId="1457"/>
        </pc:sldMkLst>
        <pc:spChg chg="mod">
          <ac:chgData name="Janne Fredman" userId="S::janne.fredman@taloushallintoliitto.fi::a4602475-1a89-407b-84b1-d1c75161657e" providerId="AD" clId="Web-{56C7F19F-18B4-418A-892A-45D84C3BEC15}" dt="2024-06-10T13:00:34.690" v="2892"/>
          <ac:spMkLst>
            <pc:docMk/>
            <pc:sldMk cId="3020250523" sldId="1457"/>
            <ac:spMk id="2" creationId="{EE420B64-E5A5-2DD2-4D2A-EA01C0A2AFD2}"/>
          </ac:spMkLst>
        </pc:spChg>
        <pc:spChg chg="add del mod">
          <ac:chgData name="Janne Fredman" userId="S::janne.fredman@taloushallintoliitto.fi::a4602475-1a89-407b-84b1-d1c75161657e" providerId="AD" clId="Web-{56C7F19F-18B4-418A-892A-45D84C3BEC15}" dt="2024-06-10T13:04:06.869" v="2969" actId="20577"/>
          <ac:spMkLst>
            <pc:docMk/>
            <pc:sldMk cId="3020250523" sldId="1457"/>
            <ac:spMk id="3" creationId="{FE9CE6CC-AA3A-0E08-51B6-3C65CB66C989}"/>
          </ac:spMkLst>
        </pc:spChg>
        <pc:spChg chg="mod">
          <ac:chgData name="Janne Fredman" userId="S::janne.fredman@taloushallintoliitto.fi::a4602475-1a89-407b-84b1-d1c75161657e" providerId="AD" clId="Web-{56C7F19F-18B4-418A-892A-45D84C3BEC15}" dt="2024-06-10T13:00:34.690" v="2892"/>
          <ac:spMkLst>
            <pc:docMk/>
            <pc:sldMk cId="3020250523" sldId="1457"/>
            <ac:spMk id="4" creationId="{92556398-7FD0-9C6D-EEFA-141CAADDC676}"/>
          </ac:spMkLst>
        </pc:spChg>
        <pc:spChg chg="mod">
          <ac:chgData name="Janne Fredman" userId="S::janne.fredman@taloushallintoliitto.fi::a4602475-1a89-407b-84b1-d1c75161657e" providerId="AD" clId="Web-{56C7F19F-18B4-418A-892A-45D84C3BEC15}" dt="2024-06-10T13:00:34.690" v="2892"/>
          <ac:spMkLst>
            <pc:docMk/>
            <pc:sldMk cId="3020250523" sldId="1457"/>
            <ac:spMk id="5" creationId="{1E27EE45-677E-7DC9-59E2-B2A0F5770D71}"/>
          </ac:spMkLst>
        </pc:spChg>
        <pc:spChg chg="mod">
          <ac:chgData name="Janne Fredman" userId="S::janne.fredman@taloushallintoliitto.fi::a4602475-1a89-407b-84b1-d1c75161657e" providerId="AD" clId="Web-{56C7F19F-18B4-418A-892A-45D84C3BEC15}" dt="2024-06-10T13:00:34.690" v="2892"/>
          <ac:spMkLst>
            <pc:docMk/>
            <pc:sldMk cId="3020250523" sldId="1457"/>
            <ac:spMk id="6" creationId="{CC264395-4F38-E5C7-44E2-9A8B050EA575}"/>
          </ac:spMkLst>
        </pc:spChg>
        <pc:graphicFrameChg chg="add del">
          <ac:chgData name="Janne Fredman" userId="S::janne.fredman@taloushallintoliitto.fi::a4602475-1a89-407b-84b1-d1c75161657e" providerId="AD" clId="Web-{56C7F19F-18B4-418A-892A-45D84C3BEC15}" dt="2024-06-10T13:00:34.690" v="2892"/>
          <ac:graphicFrameMkLst>
            <pc:docMk/>
            <pc:sldMk cId="3020250523" sldId="1457"/>
            <ac:graphicFrameMk id="8" creationId="{15C64180-E91A-3BB9-EF56-90BF2B73A887}"/>
          </ac:graphicFrameMkLst>
        </pc:graphicFrameChg>
      </pc:sldChg>
    </pc:docChg>
  </pc:docChgLst>
  <pc:docChgLst>
    <pc:chgData name="Mirka Marttunen" userId="fb493267-91b1-4681-a7e4-e5d7aeccb4f9" providerId="ADAL" clId="{1366A087-F189-3E4B-AD64-B5E55626C02C}"/>
    <pc:docChg chg="undo redo custSel modSld">
      <pc:chgData name="Mirka Marttunen" userId="fb493267-91b1-4681-a7e4-e5d7aeccb4f9" providerId="ADAL" clId="{1366A087-F189-3E4B-AD64-B5E55626C02C}" dt="2024-06-26T08:04:06.581" v="24" actId="20577"/>
      <pc:docMkLst>
        <pc:docMk/>
      </pc:docMkLst>
      <pc:sldChg chg="delSp mod">
        <pc:chgData name="Mirka Marttunen" userId="fb493267-91b1-4681-a7e4-e5d7aeccb4f9" providerId="ADAL" clId="{1366A087-F189-3E4B-AD64-B5E55626C02C}" dt="2024-06-26T08:03:12.749" v="2" actId="478"/>
        <pc:sldMkLst>
          <pc:docMk/>
          <pc:sldMk cId="3307271727" sldId="1460"/>
        </pc:sldMkLst>
        <pc:spChg chg="del">
          <ac:chgData name="Mirka Marttunen" userId="fb493267-91b1-4681-a7e4-e5d7aeccb4f9" providerId="ADAL" clId="{1366A087-F189-3E4B-AD64-B5E55626C02C}" dt="2024-06-26T08:03:07.561" v="0" actId="478"/>
          <ac:spMkLst>
            <pc:docMk/>
            <pc:sldMk cId="3307271727" sldId="1460"/>
            <ac:spMk id="4" creationId="{CBF87BF0-95E2-C6E2-68F8-891A36E577CC}"/>
          </ac:spMkLst>
        </pc:spChg>
        <pc:spChg chg="del">
          <ac:chgData name="Mirka Marttunen" userId="fb493267-91b1-4681-a7e4-e5d7aeccb4f9" providerId="ADAL" clId="{1366A087-F189-3E4B-AD64-B5E55626C02C}" dt="2024-06-26T08:03:09.168" v="1" actId="478"/>
          <ac:spMkLst>
            <pc:docMk/>
            <pc:sldMk cId="3307271727" sldId="1460"/>
            <ac:spMk id="5" creationId="{8DBE402E-BC18-C092-5CD8-C8D49CF8C5AA}"/>
          </ac:spMkLst>
        </pc:spChg>
        <pc:spChg chg="del">
          <ac:chgData name="Mirka Marttunen" userId="fb493267-91b1-4681-a7e4-e5d7aeccb4f9" providerId="ADAL" clId="{1366A087-F189-3E4B-AD64-B5E55626C02C}" dt="2024-06-26T08:03:12.749" v="2" actId="478"/>
          <ac:spMkLst>
            <pc:docMk/>
            <pc:sldMk cId="3307271727" sldId="1460"/>
            <ac:spMk id="6" creationId="{42A581CD-0BC8-3FB6-75E1-21894FF73013}"/>
          </ac:spMkLst>
        </pc:spChg>
      </pc:sldChg>
      <pc:sldChg chg="addSp delSp modSp mod">
        <pc:chgData name="Mirka Marttunen" userId="fb493267-91b1-4681-a7e4-e5d7aeccb4f9" providerId="ADAL" clId="{1366A087-F189-3E4B-AD64-B5E55626C02C}" dt="2024-06-26T08:04:06.581" v="24" actId="20577"/>
        <pc:sldMkLst>
          <pc:docMk/>
          <pc:sldMk cId="2776397438" sldId="1461"/>
        </pc:sldMkLst>
        <pc:spChg chg="mod">
          <ac:chgData name="Mirka Marttunen" userId="fb493267-91b1-4681-a7e4-e5d7aeccb4f9" providerId="ADAL" clId="{1366A087-F189-3E4B-AD64-B5E55626C02C}" dt="2024-06-26T08:03:37.901" v="10" actId="20577"/>
          <ac:spMkLst>
            <pc:docMk/>
            <pc:sldMk cId="2776397438" sldId="1461"/>
            <ac:spMk id="4" creationId="{CBF87BF0-95E2-C6E2-68F8-891A36E577CC}"/>
          </ac:spMkLst>
        </pc:spChg>
        <pc:spChg chg="add del">
          <ac:chgData name="Mirka Marttunen" userId="fb493267-91b1-4681-a7e4-e5d7aeccb4f9" providerId="ADAL" clId="{1366A087-F189-3E4B-AD64-B5E55626C02C}" dt="2024-06-26T08:03:30.724" v="8" actId="478"/>
          <ac:spMkLst>
            <pc:docMk/>
            <pc:sldMk cId="2776397438" sldId="1461"/>
            <ac:spMk id="5" creationId="{8DBE402E-BC18-C092-5CD8-C8D49CF8C5AA}"/>
          </ac:spMkLst>
        </pc:spChg>
        <pc:spChg chg="del">
          <ac:chgData name="Mirka Marttunen" userId="fb493267-91b1-4681-a7e4-e5d7aeccb4f9" providerId="ADAL" clId="{1366A087-F189-3E4B-AD64-B5E55626C02C}" dt="2024-06-26T08:03:15.947" v="3" actId="478"/>
          <ac:spMkLst>
            <pc:docMk/>
            <pc:sldMk cId="2776397438" sldId="1461"/>
            <ac:spMk id="6" creationId="{42A581CD-0BC8-3FB6-75E1-21894FF73013}"/>
          </ac:spMkLst>
        </pc:spChg>
        <pc:spChg chg="add del mod">
          <ac:chgData name="Mirka Marttunen" userId="fb493267-91b1-4681-a7e4-e5d7aeccb4f9" providerId="ADAL" clId="{1366A087-F189-3E4B-AD64-B5E55626C02C}" dt="2024-06-26T08:04:06.581" v="24" actId="20577"/>
          <ac:spMkLst>
            <pc:docMk/>
            <pc:sldMk cId="2776397438" sldId="1461"/>
            <ac:spMk id="8" creationId="{DC8EF805-5191-4C94-D7D1-16CB43AF1F17}"/>
          </ac:spMkLst>
        </pc:spChg>
      </pc:sldChg>
    </pc:docChg>
  </pc:docChgLst>
  <pc:docChgLst>
    <pc:chgData name="Janne Fredman" userId="a4602475-1a89-407b-84b1-d1c75161657e" providerId="ADAL" clId="{C17AFDB5-A05C-0D4B-AB1D-9443155C4A93}"/>
    <pc:docChg chg="custSel addSld delSld modSld sldOrd">
      <pc:chgData name="Janne Fredman" userId="a4602475-1a89-407b-84b1-d1c75161657e" providerId="ADAL" clId="{C17AFDB5-A05C-0D4B-AB1D-9443155C4A93}" dt="2024-05-24T08:24:51.210" v="3579" actId="20577"/>
      <pc:docMkLst>
        <pc:docMk/>
      </pc:docMkLst>
      <pc:sldChg chg="del">
        <pc:chgData name="Janne Fredman" userId="a4602475-1a89-407b-84b1-d1c75161657e" providerId="ADAL" clId="{C17AFDB5-A05C-0D4B-AB1D-9443155C4A93}" dt="2024-05-23T08:28:34.599" v="39" actId="2696"/>
        <pc:sldMkLst>
          <pc:docMk/>
          <pc:sldMk cId="702212635" sldId="257"/>
        </pc:sldMkLst>
      </pc:sldChg>
      <pc:sldChg chg="del">
        <pc:chgData name="Janne Fredman" userId="a4602475-1a89-407b-84b1-d1c75161657e" providerId="ADAL" clId="{C17AFDB5-A05C-0D4B-AB1D-9443155C4A93}" dt="2024-05-23T08:28:01.622" v="0" actId="2696"/>
        <pc:sldMkLst>
          <pc:docMk/>
          <pc:sldMk cId="3118793594" sldId="258"/>
        </pc:sldMkLst>
      </pc:sldChg>
      <pc:sldChg chg="del">
        <pc:chgData name="Janne Fredman" userId="a4602475-1a89-407b-84b1-d1c75161657e" providerId="ADAL" clId="{C17AFDB5-A05C-0D4B-AB1D-9443155C4A93}" dt="2024-05-23T08:28:04.654" v="3" actId="2696"/>
        <pc:sldMkLst>
          <pc:docMk/>
          <pc:sldMk cId="1367414139" sldId="259"/>
        </pc:sldMkLst>
      </pc:sldChg>
      <pc:sldChg chg="del">
        <pc:chgData name="Janne Fredman" userId="a4602475-1a89-407b-84b1-d1c75161657e" providerId="ADAL" clId="{C17AFDB5-A05C-0D4B-AB1D-9443155C4A93}" dt="2024-05-23T08:28:02.687" v="1" actId="2696"/>
        <pc:sldMkLst>
          <pc:docMk/>
          <pc:sldMk cId="1338207901" sldId="260"/>
        </pc:sldMkLst>
      </pc:sldChg>
      <pc:sldChg chg="del">
        <pc:chgData name="Janne Fredman" userId="a4602475-1a89-407b-84b1-d1c75161657e" providerId="ADAL" clId="{C17AFDB5-A05C-0D4B-AB1D-9443155C4A93}" dt="2024-05-23T08:28:03.663" v="2" actId="2696"/>
        <pc:sldMkLst>
          <pc:docMk/>
          <pc:sldMk cId="2872399626" sldId="261"/>
        </pc:sldMkLst>
      </pc:sldChg>
      <pc:sldChg chg="del">
        <pc:chgData name="Janne Fredman" userId="a4602475-1a89-407b-84b1-d1c75161657e" providerId="ADAL" clId="{C17AFDB5-A05C-0D4B-AB1D-9443155C4A93}" dt="2024-05-23T08:28:06.412" v="5" actId="2696"/>
        <pc:sldMkLst>
          <pc:docMk/>
          <pc:sldMk cId="1675122992" sldId="262"/>
        </pc:sldMkLst>
      </pc:sldChg>
      <pc:sldChg chg="del">
        <pc:chgData name="Janne Fredman" userId="a4602475-1a89-407b-84b1-d1c75161657e" providerId="ADAL" clId="{C17AFDB5-A05C-0D4B-AB1D-9443155C4A93}" dt="2024-05-23T08:28:05.500" v="4" actId="2696"/>
        <pc:sldMkLst>
          <pc:docMk/>
          <pc:sldMk cId="1744533025" sldId="263"/>
        </pc:sldMkLst>
      </pc:sldChg>
      <pc:sldChg chg="del">
        <pc:chgData name="Janne Fredman" userId="a4602475-1a89-407b-84b1-d1c75161657e" providerId="ADAL" clId="{C17AFDB5-A05C-0D4B-AB1D-9443155C4A93}" dt="2024-05-23T08:28:08.430" v="7" actId="2696"/>
        <pc:sldMkLst>
          <pc:docMk/>
          <pc:sldMk cId="3560965246" sldId="264"/>
        </pc:sldMkLst>
      </pc:sldChg>
      <pc:sldChg chg="del">
        <pc:chgData name="Janne Fredman" userId="a4602475-1a89-407b-84b1-d1c75161657e" providerId="ADAL" clId="{C17AFDB5-A05C-0D4B-AB1D-9443155C4A93}" dt="2024-05-23T08:28:07.208" v="6" actId="2696"/>
        <pc:sldMkLst>
          <pc:docMk/>
          <pc:sldMk cId="1978775083" sldId="265"/>
        </pc:sldMkLst>
      </pc:sldChg>
      <pc:sldChg chg="del">
        <pc:chgData name="Janne Fredman" userId="a4602475-1a89-407b-84b1-d1c75161657e" providerId="ADAL" clId="{C17AFDB5-A05C-0D4B-AB1D-9443155C4A93}" dt="2024-05-23T08:28:09.298" v="8" actId="2696"/>
        <pc:sldMkLst>
          <pc:docMk/>
          <pc:sldMk cId="2224641228" sldId="266"/>
        </pc:sldMkLst>
      </pc:sldChg>
      <pc:sldChg chg="del">
        <pc:chgData name="Janne Fredman" userId="a4602475-1a89-407b-84b1-d1c75161657e" providerId="ADAL" clId="{C17AFDB5-A05C-0D4B-AB1D-9443155C4A93}" dt="2024-05-23T08:28:10.088" v="9" actId="2696"/>
        <pc:sldMkLst>
          <pc:docMk/>
          <pc:sldMk cId="436061485" sldId="267"/>
        </pc:sldMkLst>
      </pc:sldChg>
      <pc:sldChg chg="modSp add mod">
        <pc:chgData name="Janne Fredman" userId="a4602475-1a89-407b-84b1-d1c75161657e" providerId="ADAL" clId="{C17AFDB5-A05C-0D4B-AB1D-9443155C4A93}" dt="2024-05-24T06:27:45.198" v="3469" actId="20577"/>
        <pc:sldMkLst>
          <pc:docMk/>
          <pc:sldMk cId="1581955298" sldId="268"/>
        </pc:sldMkLst>
        <pc:spChg chg="mod">
          <ac:chgData name="Janne Fredman" userId="a4602475-1a89-407b-84b1-d1c75161657e" providerId="ADAL" clId="{C17AFDB5-A05C-0D4B-AB1D-9443155C4A93}" dt="2024-05-24T06:27:45.198" v="3469" actId="20577"/>
          <ac:spMkLst>
            <pc:docMk/>
            <pc:sldMk cId="1581955298" sldId="268"/>
            <ac:spMk id="2" creationId="{11814EA0-1F53-AE51-6751-DD46A5E8F0C5}"/>
          </ac:spMkLst>
        </pc:spChg>
        <pc:spChg chg="mod">
          <ac:chgData name="Janne Fredman" userId="a4602475-1a89-407b-84b1-d1c75161657e" providerId="ADAL" clId="{C17AFDB5-A05C-0D4B-AB1D-9443155C4A93}" dt="2024-05-24T06:15:21.903" v="3234" actId="313"/>
          <ac:spMkLst>
            <pc:docMk/>
            <pc:sldMk cId="1581955298" sldId="268"/>
            <ac:spMk id="3" creationId="{C4C2F05B-B2C1-2D33-B5D2-E0EA021964CA}"/>
          </ac:spMkLst>
        </pc:spChg>
      </pc:sldChg>
      <pc:sldChg chg="del">
        <pc:chgData name="Janne Fredman" userId="a4602475-1a89-407b-84b1-d1c75161657e" providerId="ADAL" clId="{C17AFDB5-A05C-0D4B-AB1D-9443155C4A93}" dt="2024-05-23T08:28:10.838" v="10" actId="2696"/>
        <pc:sldMkLst>
          <pc:docMk/>
          <pc:sldMk cId="2617792074" sldId="268"/>
        </pc:sldMkLst>
      </pc:sldChg>
      <pc:sldChg chg="del">
        <pc:chgData name="Janne Fredman" userId="a4602475-1a89-407b-84b1-d1c75161657e" providerId="ADAL" clId="{C17AFDB5-A05C-0D4B-AB1D-9443155C4A93}" dt="2024-05-23T08:28:14.336" v="15" actId="2696"/>
        <pc:sldMkLst>
          <pc:docMk/>
          <pc:sldMk cId="3104958556" sldId="269"/>
        </pc:sldMkLst>
      </pc:sldChg>
      <pc:sldChg chg="del">
        <pc:chgData name="Janne Fredman" userId="a4602475-1a89-407b-84b1-d1c75161657e" providerId="ADAL" clId="{C17AFDB5-A05C-0D4B-AB1D-9443155C4A93}" dt="2024-05-23T08:28:11.637" v="11" actId="2696"/>
        <pc:sldMkLst>
          <pc:docMk/>
          <pc:sldMk cId="2009467483" sldId="271"/>
        </pc:sldMkLst>
      </pc:sldChg>
      <pc:sldChg chg="del">
        <pc:chgData name="Janne Fredman" userId="a4602475-1a89-407b-84b1-d1c75161657e" providerId="ADAL" clId="{C17AFDB5-A05C-0D4B-AB1D-9443155C4A93}" dt="2024-05-23T08:28:12.326" v="12" actId="2696"/>
        <pc:sldMkLst>
          <pc:docMk/>
          <pc:sldMk cId="4093674623" sldId="272"/>
        </pc:sldMkLst>
      </pc:sldChg>
      <pc:sldChg chg="del">
        <pc:chgData name="Janne Fredman" userId="a4602475-1a89-407b-84b1-d1c75161657e" providerId="ADAL" clId="{C17AFDB5-A05C-0D4B-AB1D-9443155C4A93}" dt="2024-05-23T08:28:12.903" v="13" actId="2696"/>
        <pc:sldMkLst>
          <pc:docMk/>
          <pc:sldMk cId="4118045875" sldId="273"/>
        </pc:sldMkLst>
      </pc:sldChg>
      <pc:sldChg chg="del">
        <pc:chgData name="Janne Fredman" userId="a4602475-1a89-407b-84b1-d1c75161657e" providerId="ADAL" clId="{C17AFDB5-A05C-0D4B-AB1D-9443155C4A93}" dt="2024-05-23T08:28:13.722" v="14" actId="2696"/>
        <pc:sldMkLst>
          <pc:docMk/>
          <pc:sldMk cId="607400086" sldId="274"/>
        </pc:sldMkLst>
      </pc:sldChg>
      <pc:sldChg chg="del">
        <pc:chgData name="Janne Fredman" userId="a4602475-1a89-407b-84b1-d1c75161657e" providerId="ADAL" clId="{C17AFDB5-A05C-0D4B-AB1D-9443155C4A93}" dt="2024-05-23T08:28:19.077" v="21" actId="2696"/>
        <pc:sldMkLst>
          <pc:docMk/>
          <pc:sldMk cId="2691568973" sldId="275"/>
        </pc:sldMkLst>
      </pc:sldChg>
      <pc:sldChg chg="del">
        <pc:chgData name="Janne Fredman" userId="a4602475-1a89-407b-84b1-d1c75161657e" providerId="ADAL" clId="{C17AFDB5-A05C-0D4B-AB1D-9443155C4A93}" dt="2024-05-23T08:28:15.048" v="16" actId="2696"/>
        <pc:sldMkLst>
          <pc:docMk/>
          <pc:sldMk cId="3269843334" sldId="276"/>
        </pc:sldMkLst>
      </pc:sldChg>
      <pc:sldChg chg="del">
        <pc:chgData name="Janne Fredman" userId="a4602475-1a89-407b-84b1-d1c75161657e" providerId="ADAL" clId="{C17AFDB5-A05C-0D4B-AB1D-9443155C4A93}" dt="2024-05-23T08:28:15.643" v="17" actId="2696"/>
        <pc:sldMkLst>
          <pc:docMk/>
          <pc:sldMk cId="3986185152" sldId="277"/>
        </pc:sldMkLst>
      </pc:sldChg>
      <pc:sldChg chg="del">
        <pc:chgData name="Janne Fredman" userId="a4602475-1a89-407b-84b1-d1c75161657e" providerId="ADAL" clId="{C17AFDB5-A05C-0D4B-AB1D-9443155C4A93}" dt="2024-05-23T08:28:16.490" v="18" actId="2696"/>
        <pc:sldMkLst>
          <pc:docMk/>
          <pc:sldMk cId="2871215570" sldId="278"/>
        </pc:sldMkLst>
      </pc:sldChg>
      <pc:sldChg chg="del">
        <pc:chgData name="Janne Fredman" userId="a4602475-1a89-407b-84b1-d1c75161657e" providerId="ADAL" clId="{C17AFDB5-A05C-0D4B-AB1D-9443155C4A93}" dt="2024-05-23T08:28:17.500" v="19" actId="2696"/>
        <pc:sldMkLst>
          <pc:docMk/>
          <pc:sldMk cId="3415152430" sldId="279"/>
        </pc:sldMkLst>
      </pc:sldChg>
      <pc:sldChg chg="del">
        <pc:chgData name="Janne Fredman" userId="a4602475-1a89-407b-84b1-d1c75161657e" providerId="ADAL" clId="{C17AFDB5-A05C-0D4B-AB1D-9443155C4A93}" dt="2024-05-23T08:28:18.245" v="20" actId="2696"/>
        <pc:sldMkLst>
          <pc:docMk/>
          <pc:sldMk cId="1081871818" sldId="280"/>
        </pc:sldMkLst>
      </pc:sldChg>
      <pc:sldChg chg="del">
        <pc:chgData name="Janne Fredman" userId="a4602475-1a89-407b-84b1-d1c75161657e" providerId="ADAL" clId="{C17AFDB5-A05C-0D4B-AB1D-9443155C4A93}" dt="2024-05-23T08:28:20.782" v="23" actId="2696"/>
        <pc:sldMkLst>
          <pc:docMk/>
          <pc:sldMk cId="3817131525" sldId="281"/>
        </pc:sldMkLst>
      </pc:sldChg>
      <pc:sldChg chg="del">
        <pc:chgData name="Janne Fredman" userId="a4602475-1a89-407b-84b1-d1c75161657e" providerId="ADAL" clId="{C17AFDB5-A05C-0D4B-AB1D-9443155C4A93}" dt="2024-05-23T08:28:19.740" v="22" actId="2696"/>
        <pc:sldMkLst>
          <pc:docMk/>
          <pc:sldMk cId="3442892012" sldId="282"/>
        </pc:sldMkLst>
      </pc:sldChg>
      <pc:sldChg chg="del">
        <pc:chgData name="Janne Fredman" userId="a4602475-1a89-407b-84b1-d1c75161657e" providerId="ADAL" clId="{C17AFDB5-A05C-0D4B-AB1D-9443155C4A93}" dt="2024-05-23T08:28:31.810" v="35" actId="2696"/>
        <pc:sldMkLst>
          <pc:docMk/>
          <pc:sldMk cId="2204674172" sldId="283"/>
        </pc:sldMkLst>
      </pc:sldChg>
      <pc:sldChg chg="del">
        <pc:chgData name="Janne Fredman" userId="a4602475-1a89-407b-84b1-d1c75161657e" providerId="ADAL" clId="{C17AFDB5-A05C-0D4B-AB1D-9443155C4A93}" dt="2024-05-23T08:28:32.337" v="36" actId="2696"/>
        <pc:sldMkLst>
          <pc:docMk/>
          <pc:sldMk cId="724075516" sldId="284"/>
        </pc:sldMkLst>
      </pc:sldChg>
      <pc:sldChg chg="del">
        <pc:chgData name="Janne Fredman" userId="a4602475-1a89-407b-84b1-d1c75161657e" providerId="ADAL" clId="{C17AFDB5-A05C-0D4B-AB1D-9443155C4A93}" dt="2024-05-23T08:28:32.999" v="37" actId="2696"/>
        <pc:sldMkLst>
          <pc:docMk/>
          <pc:sldMk cId="3489989475" sldId="285"/>
        </pc:sldMkLst>
      </pc:sldChg>
      <pc:sldChg chg="del">
        <pc:chgData name="Janne Fredman" userId="a4602475-1a89-407b-84b1-d1c75161657e" providerId="ADAL" clId="{C17AFDB5-A05C-0D4B-AB1D-9443155C4A93}" dt="2024-05-23T08:28:33.465" v="38" actId="2696"/>
        <pc:sldMkLst>
          <pc:docMk/>
          <pc:sldMk cId="2975286596" sldId="286"/>
        </pc:sldMkLst>
      </pc:sldChg>
      <pc:sldChg chg="del">
        <pc:chgData name="Janne Fredman" userId="a4602475-1a89-407b-84b1-d1c75161657e" providerId="ADAL" clId="{C17AFDB5-A05C-0D4B-AB1D-9443155C4A93}" dt="2024-05-23T08:28:21.435" v="24" actId="2696"/>
        <pc:sldMkLst>
          <pc:docMk/>
          <pc:sldMk cId="1662053434" sldId="288"/>
        </pc:sldMkLst>
      </pc:sldChg>
      <pc:sldChg chg="del">
        <pc:chgData name="Janne Fredman" userId="a4602475-1a89-407b-84b1-d1c75161657e" providerId="ADAL" clId="{C17AFDB5-A05C-0D4B-AB1D-9443155C4A93}" dt="2024-05-23T08:28:27.027" v="28" actId="2696"/>
        <pc:sldMkLst>
          <pc:docMk/>
          <pc:sldMk cId="957280709" sldId="289"/>
        </pc:sldMkLst>
      </pc:sldChg>
      <pc:sldChg chg="del">
        <pc:chgData name="Janne Fredman" userId="a4602475-1a89-407b-84b1-d1c75161657e" providerId="ADAL" clId="{C17AFDB5-A05C-0D4B-AB1D-9443155C4A93}" dt="2024-05-23T08:28:27.722" v="29" actId="2696"/>
        <pc:sldMkLst>
          <pc:docMk/>
          <pc:sldMk cId="2550136724" sldId="290"/>
        </pc:sldMkLst>
      </pc:sldChg>
      <pc:sldChg chg="del">
        <pc:chgData name="Janne Fredman" userId="a4602475-1a89-407b-84b1-d1c75161657e" providerId="ADAL" clId="{C17AFDB5-A05C-0D4B-AB1D-9443155C4A93}" dt="2024-05-23T08:28:24.355" v="25" actId="2696"/>
        <pc:sldMkLst>
          <pc:docMk/>
          <pc:sldMk cId="2246533995" sldId="291"/>
        </pc:sldMkLst>
      </pc:sldChg>
      <pc:sldChg chg="del">
        <pc:chgData name="Janne Fredman" userId="a4602475-1a89-407b-84b1-d1c75161657e" providerId="ADAL" clId="{C17AFDB5-A05C-0D4B-AB1D-9443155C4A93}" dt="2024-05-23T08:28:25.805" v="26" actId="2696"/>
        <pc:sldMkLst>
          <pc:docMk/>
          <pc:sldMk cId="2411254939" sldId="292"/>
        </pc:sldMkLst>
      </pc:sldChg>
      <pc:sldChg chg="del">
        <pc:chgData name="Janne Fredman" userId="a4602475-1a89-407b-84b1-d1c75161657e" providerId="ADAL" clId="{C17AFDB5-A05C-0D4B-AB1D-9443155C4A93}" dt="2024-05-23T08:28:31.265" v="34" actId="2696"/>
        <pc:sldMkLst>
          <pc:docMk/>
          <pc:sldMk cId="2960274026" sldId="293"/>
        </pc:sldMkLst>
      </pc:sldChg>
      <pc:sldChg chg="del">
        <pc:chgData name="Janne Fredman" userId="a4602475-1a89-407b-84b1-d1c75161657e" providerId="ADAL" clId="{C17AFDB5-A05C-0D4B-AB1D-9443155C4A93}" dt="2024-05-23T08:28:26.419" v="27" actId="2696"/>
        <pc:sldMkLst>
          <pc:docMk/>
          <pc:sldMk cId="3117164342" sldId="294"/>
        </pc:sldMkLst>
      </pc:sldChg>
      <pc:sldChg chg="del">
        <pc:chgData name="Janne Fredman" userId="a4602475-1a89-407b-84b1-d1c75161657e" providerId="ADAL" clId="{C17AFDB5-A05C-0D4B-AB1D-9443155C4A93}" dt="2024-05-23T08:28:29.277" v="31" actId="2696"/>
        <pc:sldMkLst>
          <pc:docMk/>
          <pc:sldMk cId="404123589" sldId="295"/>
        </pc:sldMkLst>
      </pc:sldChg>
      <pc:sldChg chg="del">
        <pc:chgData name="Janne Fredman" userId="a4602475-1a89-407b-84b1-d1c75161657e" providerId="ADAL" clId="{C17AFDB5-A05C-0D4B-AB1D-9443155C4A93}" dt="2024-05-23T08:28:28.451" v="30" actId="2696"/>
        <pc:sldMkLst>
          <pc:docMk/>
          <pc:sldMk cId="719071432" sldId="296"/>
        </pc:sldMkLst>
      </pc:sldChg>
      <pc:sldChg chg="del">
        <pc:chgData name="Janne Fredman" userId="a4602475-1a89-407b-84b1-d1c75161657e" providerId="ADAL" clId="{C17AFDB5-A05C-0D4B-AB1D-9443155C4A93}" dt="2024-05-23T08:28:30.035" v="32" actId="2696"/>
        <pc:sldMkLst>
          <pc:docMk/>
          <pc:sldMk cId="3152388029" sldId="297"/>
        </pc:sldMkLst>
      </pc:sldChg>
      <pc:sldChg chg="del">
        <pc:chgData name="Janne Fredman" userId="a4602475-1a89-407b-84b1-d1c75161657e" providerId="ADAL" clId="{C17AFDB5-A05C-0D4B-AB1D-9443155C4A93}" dt="2024-05-23T08:28:30.685" v="33" actId="2696"/>
        <pc:sldMkLst>
          <pc:docMk/>
          <pc:sldMk cId="1853522035" sldId="298"/>
        </pc:sldMkLst>
      </pc:sldChg>
      <pc:sldChg chg="del">
        <pc:chgData name="Janne Fredman" userId="a4602475-1a89-407b-84b1-d1c75161657e" providerId="ADAL" clId="{C17AFDB5-A05C-0D4B-AB1D-9443155C4A93}" dt="2024-05-23T08:30:16.284" v="140" actId="2696"/>
        <pc:sldMkLst>
          <pc:docMk/>
          <pc:sldMk cId="865325884" sldId="299"/>
        </pc:sldMkLst>
      </pc:sldChg>
      <pc:sldChg chg="modSp mod">
        <pc:chgData name="Janne Fredman" userId="a4602475-1a89-407b-84b1-d1c75161657e" providerId="ADAL" clId="{C17AFDB5-A05C-0D4B-AB1D-9443155C4A93}" dt="2024-05-23T09:15:30.231" v="252" actId="20577"/>
        <pc:sldMkLst>
          <pc:docMk/>
          <pc:sldMk cId="3571263266" sldId="300"/>
        </pc:sldMkLst>
        <pc:spChg chg="mod">
          <ac:chgData name="Janne Fredman" userId="a4602475-1a89-407b-84b1-d1c75161657e" providerId="ADAL" clId="{C17AFDB5-A05C-0D4B-AB1D-9443155C4A93}" dt="2024-05-23T08:28:49.269" v="72" actId="20577"/>
          <ac:spMkLst>
            <pc:docMk/>
            <pc:sldMk cId="3571263266" sldId="300"/>
            <ac:spMk id="2" creationId="{DB7D9D47-7E7A-4870-8AA3-9A1896297002}"/>
          </ac:spMkLst>
        </pc:spChg>
        <pc:spChg chg="mod">
          <ac:chgData name="Janne Fredman" userId="a4602475-1a89-407b-84b1-d1c75161657e" providerId="ADAL" clId="{C17AFDB5-A05C-0D4B-AB1D-9443155C4A93}" dt="2024-05-23T09:15:30.231" v="252" actId="20577"/>
          <ac:spMkLst>
            <pc:docMk/>
            <pc:sldMk cId="3571263266" sldId="300"/>
            <ac:spMk id="6" creationId="{89E5B107-AF71-4A9A-940B-4E765CE159F9}"/>
          </ac:spMkLst>
        </pc:spChg>
        <pc:spChg chg="mod">
          <ac:chgData name="Janne Fredman" userId="a4602475-1a89-407b-84b1-d1c75161657e" providerId="ADAL" clId="{C17AFDB5-A05C-0D4B-AB1D-9443155C4A93}" dt="2024-05-23T08:28:53.121" v="85" actId="20577"/>
          <ac:spMkLst>
            <pc:docMk/>
            <pc:sldMk cId="3571263266" sldId="300"/>
            <ac:spMk id="7" creationId="{3138D402-BB99-4AB2-BD89-60AFFCD65101}"/>
          </ac:spMkLst>
        </pc:spChg>
      </pc:sldChg>
      <pc:sldChg chg="del">
        <pc:chgData name="Janne Fredman" userId="a4602475-1a89-407b-84b1-d1c75161657e" providerId="ADAL" clId="{C17AFDB5-A05C-0D4B-AB1D-9443155C4A93}" dt="2024-05-23T08:30:13.910" v="139" actId="2696"/>
        <pc:sldMkLst>
          <pc:docMk/>
          <pc:sldMk cId="157380306" sldId="301"/>
        </pc:sldMkLst>
      </pc:sldChg>
      <pc:sldChg chg="modSp mod">
        <pc:chgData name="Janne Fredman" userId="a4602475-1a89-407b-84b1-d1c75161657e" providerId="ADAL" clId="{C17AFDB5-A05C-0D4B-AB1D-9443155C4A93}" dt="2024-05-23T09:17:37.155" v="257" actId="20577"/>
        <pc:sldMkLst>
          <pc:docMk/>
          <pc:sldMk cId="3423916774" sldId="467"/>
        </pc:sldMkLst>
        <pc:spChg chg="mod">
          <ac:chgData name="Janne Fredman" userId="a4602475-1a89-407b-84b1-d1c75161657e" providerId="ADAL" clId="{C17AFDB5-A05C-0D4B-AB1D-9443155C4A93}" dt="2024-05-23T09:17:37.155" v="257" actId="20577"/>
          <ac:spMkLst>
            <pc:docMk/>
            <pc:sldMk cId="3423916774" sldId="467"/>
            <ac:spMk id="2" creationId="{6BE238FB-AAE3-B9BC-13BF-920D58B177DC}"/>
          </ac:spMkLst>
        </pc:spChg>
      </pc:sldChg>
      <pc:sldChg chg="modSp mod">
        <pc:chgData name="Janne Fredman" userId="a4602475-1a89-407b-84b1-d1c75161657e" providerId="ADAL" clId="{C17AFDB5-A05C-0D4B-AB1D-9443155C4A93}" dt="2024-05-23T15:14:41.450" v="418" actId="12"/>
        <pc:sldMkLst>
          <pc:docMk/>
          <pc:sldMk cId="1805941416" sldId="469"/>
        </pc:sldMkLst>
        <pc:spChg chg="mod">
          <ac:chgData name="Janne Fredman" userId="a4602475-1a89-407b-84b1-d1c75161657e" providerId="ADAL" clId="{C17AFDB5-A05C-0D4B-AB1D-9443155C4A93}" dt="2024-05-23T15:14:41.450" v="418" actId="12"/>
          <ac:spMkLst>
            <pc:docMk/>
            <pc:sldMk cId="1805941416" sldId="469"/>
            <ac:spMk id="4" creationId="{4DB81E1C-866F-4881-DD9B-9AE6DB8E4B27}"/>
          </ac:spMkLst>
        </pc:spChg>
      </pc:sldChg>
      <pc:sldChg chg="modSp mod">
        <pc:chgData name="Janne Fredman" userId="a4602475-1a89-407b-84b1-d1c75161657e" providerId="ADAL" clId="{C17AFDB5-A05C-0D4B-AB1D-9443155C4A93}" dt="2024-05-24T08:22:48.590" v="3565" actId="20577"/>
        <pc:sldMkLst>
          <pc:docMk/>
          <pc:sldMk cId="4249563178" sldId="471"/>
        </pc:sldMkLst>
        <pc:spChg chg="mod">
          <ac:chgData name="Janne Fredman" userId="a4602475-1a89-407b-84b1-d1c75161657e" providerId="ADAL" clId="{C17AFDB5-A05C-0D4B-AB1D-9443155C4A93}" dt="2024-05-24T08:22:48.590" v="3565" actId="20577"/>
          <ac:spMkLst>
            <pc:docMk/>
            <pc:sldMk cId="4249563178" sldId="471"/>
            <ac:spMk id="3" creationId="{33111EF5-18DA-5A06-6FCE-4C61F78E9876}"/>
          </ac:spMkLst>
        </pc:spChg>
      </pc:sldChg>
      <pc:sldChg chg="modSp mod">
        <pc:chgData name="Janne Fredman" userId="a4602475-1a89-407b-84b1-d1c75161657e" providerId="ADAL" clId="{C17AFDB5-A05C-0D4B-AB1D-9443155C4A93}" dt="2024-05-23T15:18:17.493" v="459" actId="20577"/>
        <pc:sldMkLst>
          <pc:docMk/>
          <pc:sldMk cId="3885593544" sldId="507"/>
        </pc:sldMkLst>
        <pc:spChg chg="mod">
          <ac:chgData name="Janne Fredman" userId="a4602475-1a89-407b-84b1-d1c75161657e" providerId="ADAL" clId="{C17AFDB5-A05C-0D4B-AB1D-9443155C4A93}" dt="2024-05-23T15:18:17.493" v="459" actId="20577"/>
          <ac:spMkLst>
            <pc:docMk/>
            <pc:sldMk cId="3885593544" sldId="507"/>
            <ac:spMk id="2" creationId="{3E7C1FFA-63C2-5D47-8F93-402B871721C1}"/>
          </ac:spMkLst>
        </pc:spChg>
      </pc:sldChg>
      <pc:sldChg chg="modSp mod">
        <pc:chgData name="Janne Fredman" userId="a4602475-1a89-407b-84b1-d1c75161657e" providerId="ADAL" clId="{C17AFDB5-A05C-0D4B-AB1D-9443155C4A93}" dt="2024-05-24T06:22:05.655" v="3285" actId="20577"/>
        <pc:sldMkLst>
          <pc:docMk/>
          <pc:sldMk cId="2242769948" sldId="508"/>
        </pc:sldMkLst>
        <pc:spChg chg="mod">
          <ac:chgData name="Janne Fredman" userId="a4602475-1a89-407b-84b1-d1c75161657e" providerId="ADAL" clId="{C17AFDB5-A05C-0D4B-AB1D-9443155C4A93}" dt="2024-05-24T06:22:05.655" v="3285" actId="20577"/>
          <ac:spMkLst>
            <pc:docMk/>
            <pc:sldMk cId="2242769948" sldId="508"/>
            <ac:spMk id="3" creationId="{E4FDFD09-17EE-9000-9391-0DACC42D9997}"/>
          </ac:spMkLst>
        </pc:spChg>
      </pc:sldChg>
      <pc:sldChg chg="add del">
        <pc:chgData name="Janne Fredman" userId="a4602475-1a89-407b-84b1-d1c75161657e" providerId="ADAL" clId="{C17AFDB5-A05C-0D4B-AB1D-9443155C4A93}" dt="2024-05-24T05:51:49.205" v="2234" actId="2696"/>
        <pc:sldMkLst>
          <pc:docMk/>
          <pc:sldMk cId="1732443495" sldId="559"/>
        </pc:sldMkLst>
      </pc:sldChg>
      <pc:sldChg chg="modSp add">
        <pc:chgData name="Janne Fredman" userId="a4602475-1a89-407b-84b1-d1c75161657e" providerId="ADAL" clId="{C17AFDB5-A05C-0D4B-AB1D-9443155C4A93}" dt="2024-05-24T08:24:51.210" v="3579" actId="20577"/>
        <pc:sldMkLst>
          <pc:docMk/>
          <pc:sldMk cId="708235931" sldId="561"/>
        </pc:sldMkLst>
        <pc:graphicFrameChg chg="mod">
          <ac:chgData name="Janne Fredman" userId="a4602475-1a89-407b-84b1-d1c75161657e" providerId="ADAL" clId="{C17AFDB5-A05C-0D4B-AB1D-9443155C4A93}" dt="2024-05-24T08:24:51.210" v="3579" actId="20577"/>
          <ac:graphicFrameMkLst>
            <pc:docMk/>
            <pc:sldMk cId="708235931" sldId="561"/>
            <ac:graphicFrameMk id="6" creationId="{6FAF321F-9538-6384-CE1E-F0FBCC8F5741}"/>
          </ac:graphicFrameMkLst>
        </pc:graphicFrameChg>
      </pc:sldChg>
      <pc:sldChg chg="modSp mod">
        <pc:chgData name="Janne Fredman" userId="a4602475-1a89-407b-84b1-d1c75161657e" providerId="ADAL" clId="{C17AFDB5-A05C-0D4B-AB1D-9443155C4A93}" dt="2024-05-24T05:19:15.911" v="1388" actId="20577"/>
        <pc:sldMkLst>
          <pc:docMk/>
          <pc:sldMk cId="3584339455" sldId="621"/>
        </pc:sldMkLst>
        <pc:spChg chg="mod">
          <ac:chgData name="Janne Fredman" userId="a4602475-1a89-407b-84b1-d1c75161657e" providerId="ADAL" clId="{C17AFDB5-A05C-0D4B-AB1D-9443155C4A93}" dt="2024-05-24T05:19:15.911" v="1388" actId="20577"/>
          <ac:spMkLst>
            <pc:docMk/>
            <pc:sldMk cId="3584339455" sldId="621"/>
            <ac:spMk id="3" creationId="{F18672E0-8D40-2580-941F-038D69768E70}"/>
          </ac:spMkLst>
        </pc:spChg>
      </pc:sldChg>
      <pc:sldChg chg="modSp mod">
        <pc:chgData name="Janne Fredman" userId="a4602475-1a89-407b-84b1-d1c75161657e" providerId="ADAL" clId="{C17AFDB5-A05C-0D4B-AB1D-9443155C4A93}" dt="2024-05-24T06:24:21.527" v="3323" actId="20577"/>
        <pc:sldMkLst>
          <pc:docMk/>
          <pc:sldMk cId="2832176977" sldId="622"/>
        </pc:sldMkLst>
        <pc:spChg chg="mod">
          <ac:chgData name="Janne Fredman" userId="a4602475-1a89-407b-84b1-d1c75161657e" providerId="ADAL" clId="{C17AFDB5-A05C-0D4B-AB1D-9443155C4A93}" dt="2024-05-24T05:47:26.615" v="2220" actId="20577"/>
          <ac:spMkLst>
            <pc:docMk/>
            <pc:sldMk cId="2832176977" sldId="622"/>
            <ac:spMk id="2" creationId="{E15BF0BC-A417-57EC-1A54-D73FFD04D36C}"/>
          </ac:spMkLst>
        </pc:spChg>
        <pc:spChg chg="mod">
          <ac:chgData name="Janne Fredman" userId="a4602475-1a89-407b-84b1-d1c75161657e" providerId="ADAL" clId="{C17AFDB5-A05C-0D4B-AB1D-9443155C4A93}" dt="2024-05-24T06:24:21.527" v="3323" actId="20577"/>
          <ac:spMkLst>
            <pc:docMk/>
            <pc:sldMk cId="2832176977" sldId="622"/>
            <ac:spMk id="3" creationId="{7447C90E-A9E4-F833-EDFF-D6BFCABC343F}"/>
          </ac:spMkLst>
        </pc:spChg>
      </pc:sldChg>
      <pc:sldChg chg="modSp add del mod">
        <pc:chgData name="Janne Fredman" userId="a4602475-1a89-407b-84b1-d1c75161657e" providerId="ADAL" clId="{C17AFDB5-A05C-0D4B-AB1D-9443155C4A93}" dt="2024-05-24T06:12:24.761" v="2971" actId="2696"/>
        <pc:sldMkLst>
          <pc:docMk/>
          <pc:sldMk cId="2969554876" sldId="1414"/>
        </pc:sldMkLst>
        <pc:spChg chg="mod">
          <ac:chgData name="Janne Fredman" userId="a4602475-1a89-407b-84b1-d1c75161657e" providerId="ADAL" clId="{C17AFDB5-A05C-0D4B-AB1D-9443155C4A93}" dt="2024-05-24T06:01:39.876" v="2358" actId="20577"/>
          <ac:spMkLst>
            <pc:docMk/>
            <pc:sldMk cId="2969554876" sldId="1414"/>
            <ac:spMk id="8" creationId="{A3309749-6E0A-DE52-80D2-D0F3E814A2AF}"/>
          </ac:spMkLst>
        </pc:spChg>
      </pc:sldChg>
      <pc:sldChg chg="modSp add mod">
        <pc:chgData name="Janne Fredman" userId="a4602475-1a89-407b-84b1-d1c75161657e" providerId="ADAL" clId="{C17AFDB5-A05C-0D4B-AB1D-9443155C4A93}" dt="2024-05-24T06:25:32.980" v="3375" actId="20577"/>
        <pc:sldMkLst>
          <pc:docMk/>
          <pc:sldMk cId="3035163630" sldId="1417"/>
        </pc:sldMkLst>
        <pc:spChg chg="mod">
          <ac:chgData name="Janne Fredman" userId="a4602475-1a89-407b-84b1-d1c75161657e" providerId="ADAL" clId="{C17AFDB5-A05C-0D4B-AB1D-9443155C4A93}" dt="2024-05-24T06:25:32.980" v="3375" actId="20577"/>
          <ac:spMkLst>
            <pc:docMk/>
            <pc:sldMk cId="3035163630" sldId="1417"/>
            <ac:spMk id="3" creationId="{96A39EB6-5466-B55A-A554-76C4A932EE4D}"/>
          </ac:spMkLst>
        </pc:spChg>
      </pc:sldChg>
      <pc:sldChg chg="add del">
        <pc:chgData name="Janne Fredman" userId="a4602475-1a89-407b-84b1-d1c75161657e" providerId="ADAL" clId="{C17AFDB5-A05C-0D4B-AB1D-9443155C4A93}" dt="2024-05-24T05:55:17.510" v="2354" actId="2696"/>
        <pc:sldMkLst>
          <pc:docMk/>
          <pc:sldMk cId="581175220" sldId="1419"/>
        </pc:sldMkLst>
      </pc:sldChg>
      <pc:sldChg chg="add del">
        <pc:chgData name="Janne Fredman" userId="a4602475-1a89-407b-84b1-d1c75161657e" providerId="ADAL" clId="{C17AFDB5-A05C-0D4B-AB1D-9443155C4A93}" dt="2024-05-24T05:52:35.898" v="2236" actId="2696"/>
        <pc:sldMkLst>
          <pc:docMk/>
          <pc:sldMk cId="765749589" sldId="1420"/>
        </pc:sldMkLst>
      </pc:sldChg>
      <pc:sldChg chg="add del">
        <pc:chgData name="Janne Fredman" userId="a4602475-1a89-407b-84b1-d1c75161657e" providerId="ADAL" clId="{C17AFDB5-A05C-0D4B-AB1D-9443155C4A93}" dt="2024-05-24T05:54:25.259" v="2353" actId="2696"/>
        <pc:sldMkLst>
          <pc:docMk/>
          <pc:sldMk cId="814864295" sldId="1421"/>
        </pc:sldMkLst>
      </pc:sldChg>
      <pc:sldChg chg="modSp add mod ord">
        <pc:chgData name="Janne Fredman" userId="a4602475-1a89-407b-84b1-d1c75161657e" providerId="ADAL" clId="{C17AFDB5-A05C-0D4B-AB1D-9443155C4A93}" dt="2024-05-24T06:12:00.069" v="2970" actId="20577"/>
        <pc:sldMkLst>
          <pc:docMk/>
          <pc:sldMk cId="911246479" sldId="1422"/>
        </pc:sldMkLst>
        <pc:spChg chg="mod">
          <ac:chgData name="Janne Fredman" userId="a4602475-1a89-407b-84b1-d1c75161657e" providerId="ADAL" clId="{C17AFDB5-A05C-0D4B-AB1D-9443155C4A93}" dt="2024-05-24T06:02:20.534" v="2388" actId="20577"/>
          <ac:spMkLst>
            <pc:docMk/>
            <pc:sldMk cId="911246479" sldId="1422"/>
            <ac:spMk id="2" creationId="{8E6F45FD-E9CC-B703-3C93-C2478C648FA8}"/>
          </ac:spMkLst>
        </pc:spChg>
        <pc:spChg chg="mod">
          <ac:chgData name="Janne Fredman" userId="a4602475-1a89-407b-84b1-d1c75161657e" providerId="ADAL" clId="{C17AFDB5-A05C-0D4B-AB1D-9443155C4A93}" dt="2024-05-24T06:12:00.069" v="2970" actId="20577"/>
          <ac:spMkLst>
            <pc:docMk/>
            <pc:sldMk cId="911246479" sldId="1422"/>
            <ac:spMk id="3" creationId="{B344B089-D3D0-644F-6DE3-5BFCC348DFF2}"/>
          </ac:spMkLst>
        </pc:spChg>
      </pc:sldChg>
      <pc:sldChg chg="modSp mod">
        <pc:chgData name="Janne Fredman" userId="a4602475-1a89-407b-84b1-d1c75161657e" providerId="ADAL" clId="{C17AFDB5-A05C-0D4B-AB1D-9443155C4A93}" dt="2024-05-24T06:30:00.201" v="3512" actId="20577"/>
        <pc:sldMkLst>
          <pc:docMk/>
          <pc:sldMk cId="809996181" sldId="1425"/>
        </pc:sldMkLst>
        <pc:spChg chg="mod">
          <ac:chgData name="Janne Fredman" userId="a4602475-1a89-407b-84b1-d1c75161657e" providerId="ADAL" clId="{C17AFDB5-A05C-0D4B-AB1D-9443155C4A93}" dt="2024-05-24T06:30:00.201" v="3512" actId="20577"/>
          <ac:spMkLst>
            <pc:docMk/>
            <pc:sldMk cId="809996181" sldId="1425"/>
            <ac:spMk id="3" creationId="{DBAEFB83-9CB1-DCF5-C5C6-2752062E8398}"/>
          </ac:spMkLst>
        </pc:spChg>
      </pc:sldChg>
      <pc:sldChg chg="del">
        <pc:chgData name="Janne Fredman" userId="a4602475-1a89-407b-84b1-d1c75161657e" providerId="ADAL" clId="{C17AFDB5-A05C-0D4B-AB1D-9443155C4A93}" dt="2024-05-23T15:11:13.167" v="388" actId="2696"/>
        <pc:sldMkLst>
          <pc:docMk/>
          <pc:sldMk cId="2124678090" sldId="1429"/>
        </pc:sldMkLst>
      </pc:sldChg>
      <pc:sldChg chg="del">
        <pc:chgData name="Janne Fredman" userId="a4602475-1a89-407b-84b1-d1c75161657e" providerId="ADAL" clId="{C17AFDB5-A05C-0D4B-AB1D-9443155C4A93}" dt="2024-05-23T15:11:03.564" v="387" actId="2696"/>
        <pc:sldMkLst>
          <pc:docMk/>
          <pc:sldMk cId="3012041131" sldId="1432"/>
        </pc:sldMkLst>
      </pc:sldChg>
      <pc:sldChg chg="del">
        <pc:chgData name="Janne Fredman" userId="a4602475-1a89-407b-84b1-d1c75161657e" providerId="ADAL" clId="{C17AFDB5-A05C-0D4B-AB1D-9443155C4A93}" dt="2024-05-23T15:09:47.685" v="316" actId="2696"/>
        <pc:sldMkLst>
          <pc:docMk/>
          <pc:sldMk cId="3858200844" sldId="1436"/>
        </pc:sldMkLst>
      </pc:sldChg>
      <pc:sldChg chg="del">
        <pc:chgData name="Janne Fredman" userId="a4602475-1a89-407b-84b1-d1c75161657e" providerId="ADAL" clId="{C17AFDB5-A05C-0D4B-AB1D-9443155C4A93}" dt="2024-05-23T15:09:48.904" v="317" actId="2696"/>
        <pc:sldMkLst>
          <pc:docMk/>
          <pc:sldMk cId="857702932" sldId="1437"/>
        </pc:sldMkLst>
      </pc:sldChg>
      <pc:sldChg chg="del">
        <pc:chgData name="Janne Fredman" userId="a4602475-1a89-407b-84b1-d1c75161657e" providerId="ADAL" clId="{C17AFDB5-A05C-0D4B-AB1D-9443155C4A93}" dt="2024-05-23T15:09:50.815" v="318" actId="2696"/>
        <pc:sldMkLst>
          <pc:docMk/>
          <pc:sldMk cId="2115106334" sldId="1438"/>
        </pc:sldMkLst>
      </pc:sldChg>
      <pc:sldChg chg="add del">
        <pc:chgData name="Janne Fredman" userId="a4602475-1a89-407b-84b1-d1c75161657e" providerId="ADAL" clId="{C17AFDB5-A05C-0D4B-AB1D-9443155C4A93}" dt="2024-05-24T05:54:22.556" v="2352" actId="2696"/>
        <pc:sldMkLst>
          <pc:docMk/>
          <pc:sldMk cId="2855395163" sldId="1438"/>
        </pc:sldMkLst>
      </pc:sldChg>
      <pc:sldChg chg="del">
        <pc:chgData name="Janne Fredman" userId="a4602475-1a89-407b-84b1-d1c75161657e" providerId="ADAL" clId="{C17AFDB5-A05C-0D4B-AB1D-9443155C4A93}" dt="2024-05-23T15:09:56.371" v="319" actId="2696"/>
        <pc:sldMkLst>
          <pc:docMk/>
          <pc:sldMk cId="1382795922" sldId="1439"/>
        </pc:sldMkLst>
      </pc:sldChg>
      <pc:sldChg chg="modSp add mod">
        <pc:chgData name="Janne Fredman" userId="a4602475-1a89-407b-84b1-d1c75161657e" providerId="ADAL" clId="{C17AFDB5-A05C-0D4B-AB1D-9443155C4A93}" dt="2024-05-24T06:28:11.747" v="3493" actId="20577"/>
        <pc:sldMkLst>
          <pc:docMk/>
          <pc:sldMk cId="3937348810" sldId="1439"/>
        </pc:sldMkLst>
        <pc:spChg chg="mod">
          <ac:chgData name="Janne Fredman" userId="a4602475-1a89-407b-84b1-d1c75161657e" providerId="ADAL" clId="{C17AFDB5-A05C-0D4B-AB1D-9443155C4A93}" dt="2024-05-24T06:28:11.747" v="3493" actId="20577"/>
          <ac:spMkLst>
            <pc:docMk/>
            <pc:sldMk cId="3937348810" sldId="1439"/>
            <ac:spMk id="2" creationId="{62796952-DA9B-2793-7C65-D3FD1345D246}"/>
          </ac:spMkLst>
        </pc:spChg>
      </pc:sldChg>
      <pc:sldChg chg="add del">
        <pc:chgData name="Janne Fredman" userId="a4602475-1a89-407b-84b1-d1c75161657e" providerId="ADAL" clId="{C17AFDB5-A05C-0D4B-AB1D-9443155C4A93}" dt="2024-05-23T15:11:00.712" v="386" actId="2696"/>
        <pc:sldMkLst>
          <pc:docMk/>
          <pc:sldMk cId="1091455985" sldId="1441"/>
        </pc:sldMkLst>
      </pc:sldChg>
      <pc:sldChg chg="modSp mod">
        <pc:chgData name="Janne Fredman" userId="a4602475-1a89-407b-84b1-d1c75161657e" providerId="ADAL" clId="{C17AFDB5-A05C-0D4B-AB1D-9443155C4A93}" dt="2024-05-23T15:10:30.251" v="385" actId="20577"/>
        <pc:sldMkLst>
          <pc:docMk/>
          <pc:sldMk cId="3192585466" sldId="1442"/>
        </pc:sldMkLst>
        <pc:spChg chg="mod">
          <ac:chgData name="Janne Fredman" userId="a4602475-1a89-407b-84b1-d1c75161657e" providerId="ADAL" clId="{C17AFDB5-A05C-0D4B-AB1D-9443155C4A93}" dt="2024-05-23T15:10:30.251" v="385" actId="20577"/>
          <ac:spMkLst>
            <pc:docMk/>
            <pc:sldMk cId="3192585466" sldId="1442"/>
            <ac:spMk id="7" creationId="{0D66516D-0444-F2D1-74ED-088283FC0822}"/>
          </ac:spMkLst>
        </pc:spChg>
      </pc:sldChg>
      <pc:sldChg chg="modSp mod">
        <pc:chgData name="Janne Fredman" userId="a4602475-1a89-407b-84b1-d1c75161657e" providerId="ADAL" clId="{C17AFDB5-A05C-0D4B-AB1D-9443155C4A93}" dt="2024-05-24T06:33:53.842" v="3517" actId="20577"/>
        <pc:sldMkLst>
          <pc:docMk/>
          <pc:sldMk cId="828345965" sldId="1443"/>
        </pc:sldMkLst>
        <pc:spChg chg="mod">
          <ac:chgData name="Janne Fredman" userId="a4602475-1a89-407b-84b1-d1c75161657e" providerId="ADAL" clId="{C17AFDB5-A05C-0D4B-AB1D-9443155C4A93}" dt="2024-05-24T06:33:53.842" v="3517" actId="20577"/>
          <ac:spMkLst>
            <pc:docMk/>
            <pc:sldMk cId="828345965" sldId="1443"/>
            <ac:spMk id="9" creationId="{4AADFF3A-AFA3-C2EB-2584-6C20F3293945}"/>
          </ac:spMkLst>
        </pc:spChg>
      </pc:sldChg>
      <pc:sldChg chg="delSp modSp new mod modClrScheme chgLayout">
        <pc:chgData name="Janne Fredman" userId="a4602475-1a89-407b-84b1-d1c75161657e" providerId="ADAL" clId="{C17AFDB5-A05C-0D4B-AB1D-9443155C4A93}" dt="2024-05-23T09:17:06.861" v="253" actId="700"/>
        <pc:sldMkLst>
          <pc:docMk/>
          <pc:sldMk cId="3300314337" sldId="1444"/>
        </pc:sldMkLst>
        <pc:spChg chg="mod ord">
          <ac:chgData name="Janne Fredman" userId="a4602475-1a89-407b-84b1-d1c75161657e" providerId="ADAL" clId="{C17AFDB5-A05C-0D4B-AB1D-9443155C4A93}" dt="2024-05-23T09:17:06.861" v="253" actId="700"/>
          <ac:spMkLst>
            <pc:docMk/>
            <pc:sldMk cId="3300314337" sldId="1444"/>
            <ac:spMk id="2" creationId="{4692A0A6-5D55-F7E6-0E0B-608E7A2D9FB5}"/>
          </ac:spMkLst>
        </pc:spChg>
        <pc:spChg chg="del">
          <ac:chgData name="Janne Fredman" userId="a4602475-1a89-407b-84b1-d1c75161657e" providerId="ADAL" clId="{C17AFDB5-A05C-0D4B-AB1D-9443155C4A93}" dt="2024-05-23T09:17:06.861" v="253" actId="700"/>
          <ac:spMkLst>
            <pc:docMk/>
            <pc:sldMk cId="3300314337" sldId="1444"/>
            <ac:spMk id="3" creationId="{26B29DCC-2152-9A6C-A0F3-22DA80BE2D3E}"/>
          </ac:spMkLst>
        </pc:spChg>
        <pc:spChg chg="mod ord">
          <ac:chgData name="Janne Fredman" userId="a4602475-1a89-407b-84b1-d1c75161657e" providerId="ADAL" clId="{C17AFDB5-A05C-0D4B-AB1D-9443155C4A93}" dt="2024-05-23T09:17:06.861" v="253" actId="700"/>
          <ac:spMkLst>
            <pc:docMk/>
            <pc:sldMk cId="3300314337" sldId="1444"/>
            <ac:spMk id="4" creationId="{BFFD9E8B-109C-DBC7-51F8-061F67C75AAB}"/>
          </ac:spMkLst>
        </pc:spChg>
        <pc:spChg chg="mod ord">
          <ac:chgData name="Janne Fredman" userId="a4602475-1a89-407b-84b1-d1c75161657e" providerId="ADAL" clId="{C17AFDB5-A05C-0D4B-AB1D-9443155C4A93}" dt="2024-05-23T09:17:06.861" v="253" actId="700"/>
          <ac:spMkLst>
            <pc:docMk/>
            <pc:sldMk cId="3300314337" sldId="1444"/>
            <ac:spMk id="5" creationId="{534179BE-7D72-4CDD-B309-112EDCB05888}"/>
          </ac:spMkLst>
        </pc:spChg>
        <pc:spChg chg="mod ord">
          <ac:chgData name="Janne Fredman" userId="a4602475-1a89-407b-84b1-d1c75161657e" providerId="ADAL" clId="{C17AFDB5-A05C-0D4B-AB1D-9443155C4A93}" dt="2024-05-23T09:17:06.861" v="253" actId="700"/>
          <ac:spMkLst>
            <pc:docMk/>
            <pc:sldMk cId="3300314337" sldId="1444"/>
            <ac:spMk id="6" creationId="{294F40B5-8E8D-C061-F930-7993769DE39A}"/>
          </ac:spMkLst>
        </pc:spChg>
      </pc:sldChg>
      <pc:sldChg chg="addSp delSp modSp new del mod modClrScheme chgLayout">
        <pc:chgData name="Janne Fredman" userId="a4602475-1a89-407b-84b1-d1c75161657e" providerId="ADAL" clId="{C17AFDB5-A05C-0D4B-AB1D-9443155C4A93}" dt="2024-05-24T06:15:51.525" v="3236" actId="2696"/>
        <pc:sldMkLst>
          <pc:docMk/>
          <pc:sldMk cId="2659887162" sldId="1445"/>
        </pc:sldMkLst>
        <pc:spChg chg="del mod ord">
          <ac:chgData name="Janne Fredman" userId="a4602475-1a89-407b-84b1-d1c75161657e" providerId="ADAL" clId="{C17AFDB5-A05C-0D4B-AB1D-9443155C4A93}" dt="2024-05-23T11:31:20.542" v="259" actId="700"/>
          <ac:spMkLst>
            <pc:docMk/>
            <pc:sldMk cId="2659887162" sldId="1445"/>
            <ac:spMk id="2" creationId="{E51E8C98-4655-FF0A-605E-D8864D88BB57}"/>
          </ac:spMkLst>
        </pc:spChg>
        <pc:spChg chg="mod ord">
          <ac:chgData name="Janne Fredman" userId="a4602475-1a89-407b-84b1-d1c75161657e" providerId="ADAL" clId="{C17AFDB5-A05C-0D4B-AB1D-9443155C4A93}" dt="2024-05-23T11:31:20.542" v="259" actId="700"/>
          <ac:spMkLst>
            <pc:docMk/>
            <pc:sldMk cId="2659887162" sldId="1445"/>
            <ac:spMk id="3" creationId="{B39489EB-4E76-A431-DC52-5533FF16CB4A}"/>
          </ac:spMkLst>
        </pc:spChg>
        <pc:spChg chg="mod ord">
          <ac:chgData name="Janne Fredman" userId="a4602475-1a89-407b-84b1-d1c75161657e" providerId="ADAL" clId="{C17AFDB5-A05C-0D4B-AB1D-9443155C4A93}" dt="2024-05-23T11:31:20.542" v="259" actId="700"/>
          <ac:spMkLst>
            <pc:docMk/>
            <pc:sldMk cId="2659887162" sldId="1445"/>
            <ac:spMk id="4" creationId="{6B21B644-A8DF-6EF8-FE2C-864A8A24FD98}"/>
          </ac:spMkLst>
        </pc:spChg>
        <pc:spChg chg="mod ord">
          <ac:chgData name="Janne Fredman" userId="a4602475-1a89-407b-84b1-d1c75161657e" providerId="ADAL" clId="{C17AFDB5-A05C-0D4B-AB1D-9443155C4A93}" dt="2024-05-23T11:31:20.542" v="259" actId="700"/>
          <ac:spMkLst>
            <pc:docMk/>
            <pc:sldMk cId="2659887162" sldId="1445"/>
            <ac:spMk id="5" creationId="{B6BA12D6-37E8-F5CE-D1D5-93F32BC0E130}"/>
          </ac:spMkLst>
        </pc:spChg>
        <pc:spChg chg="add mod ord">
          <ac:chgData name="Janne Fredman" userId="a4602475-1a89-407b-84b1-d1c75161657e" providerId="ADAL" clId="{C17AFDB5-A05C-0D4B-AB1D-9443155C4A93}" dt="2024-05-23T11:31:47.450" v="314" actId="20577"/>
          <ac:spMkLst>
            <pc:docMk/>
            <pc:sldMk cId="2659887162" sldId="1445"/>
            <ac:spMk id="6" creationId="{268FBD65-D141-A8DB-4A80-C57CAEA54D29}"/>
          </ac:spMkLst>
        </pc:spChg>
        <pc:spChg chg="add mod ord">
          <ac:chgData name="Janne Fredman" userId="a4602475-1a89-407b-84b1-d1c75161657e" providerId="ADAL" clId="{C17AFDB5-A05C-0D4B-AB1D-9443155C4A93}" dt="2024-05-23T11:31:20.542" v="259" actId="700"/>
          <ac:spMkLst>
            <pc:docMk/>
            <pc:sldMk cId="2659887162" sldId="1445"/>
            <ac:spMk id="7" creationId="{3EEED3E3-BFB4-41B3-3A11-879321E76258}"/>
          </ac:spMkLst>
        </pc:spChg>
      </pc:sldChg>
      <pc:sldChg chg="modSp new del mod ord">
        <pc:chgData name="Janne Fredman" userId="a4602475-1a89-407b-84b1-d1c75161657e" providerId="ADAL" clId="{C17AFDB5-A05C-0D4B-AB1D-9443155C4A93}" dt="2024-05-24T06:15:50.454" v="3235" actId="2696"/>
        <pc:sldMkLst>
          <pc:docMk/>
          <pc:sldMk cId="4124244031" sldId="1446"/>
        </pc:sldMkLst>
        <pc:spChg chg="mod">
          <ac:chgData name="Janne Fredman" userId="a4602475-1a89-407b-84b1-d1c75161657e" providerId="ADAL" clId="{C17AFDB5-A05C-0D4B-AB1D-9443155C4A93}" dt="2024-05-23T11:31:33.624" v="284" actId="20577"/>
          <ac:spMkLst>
            <pc:docMk/>
            <pc:sldMk cId="4124244031" sldId="1446"/>
            <ac:spMk id="2" creationId="{53B38DB1-DE9C-FFC7-CDD4-6CA0B746B586}"/>
          </ac:spMkLst>
        </pc:spChg>
      </pc:sldChg>
      <pc:sldChg chg="add del">
        <pc:chgData name="Janne Fredman" userId="a4602475-1a89-407b-84b1-d1c75161657e" providerId="ADAL" clId="{C17AFDB5-A05C-0D4B-AB1D-9443155C4A93}" dt="2024-05-23T15:15:26.471" v="419" actId="2696"/>
        <pc:sldMkLst>
          <pc:docMk/>
          <pc:sldMk cId="3806262085" sldId="1447"/>
        </pc:sldMkLst>
      </pc:sldChg>
      <pc:sldChg chg="add del">
        <pc:chgData name="Janne Fredman" userId="a4602475-1a89-407b-84b1-d1c75161657e" providerId="ADAL" clId="{C17AFDB5-A05C-0D4B-AB1D-9443155C4A93}" dt="2024-05-23T15:15:30.419" v="420" actId="2696"/>
        <pc:sldMkLst>
          <pc:docMk/>
          <pc:sldMk cId="2545857387" sldId="1448"/>
        </pc:sldMkLst>
      </pc:sldChg>
      <pc:sldChg chg="add del">
        <pc:chgData name="Janne Fredman" userId="a4602475-1a89-407b-84b1-d1c75161657e" providerId="ADAL" clId="{C17AFDB5-A05C-0D4B-AB1D-9443155C4A93}" dt="2024-05-23T15:15:31.470" v="421" actId="2696"/>
        <pc:sldMkLst>
          <pc:docMk/>
          <pc:sldMk cId="467002971" sldId="1449"/>
        </pc:sldMkLst>
      </pc:sldChg>
      <pc:sldChg chg="add del">
        <pc:chgData name="Janne Fredman" userId="a4602475-1a89-407b-84b1-d1c75161657e" providerId="ADAL" clId="{C17AFDB5-A05C-0D4B-AB1D-9443155C4A93}" dt="2024-05-23T15:15:33.394" v="422" actId="2696"/>
        <pc:sldMkLst>
          <pc:docMk/>
          <pc:sldMk cId="4289382591" sldId="1450"/>
        </pc:sldMkLst>
      </pc:sldChg>
      <pc:sldChg chg="add del">
        <pc:chgData name="Janne Fredman" userId="a4602475-1a89-407b-84b1-d1c75161657e" providerId="ADAL" clId="{C17AFDB5-A05C-0D4B-AB1D-9443155C4A93}" dt="2024-05-23T15:15:59.354" v="423" actId="2696"/>
        <pc:sldMkLst>
          <pc:docMk/>
          <pc:sldMk cId="2152008469" sldId="1451"/>
        </pc:sldMkLst>
      </pc:sldChg>
      <pc:sldChg chg="add del">
        <pc:chgData name="Janne Fredman" userId="a4602475-1a89-407b-84b1-d1c75161657e" providerId="ADAL" clId="{C17AFDB5-A05C-0D4B-AB1D-9443155C4A93}" dt="2024-05-23T15:16:02.345" v="424" actId="2696"/>
        <pc:sldMkLst>
          <pc:docMk/>
          <pc:sldMk cId="4093138327" sldId="1452"/>
        </pc:sldMkLst>
      </pc:sldChg>
      <pc:sldChg chg="add del">
        <pc:chgData name="Janne Fredman" userId="a4602475-1a89-407b-84b1-d1c75161657e" providerId="ADAL" clId="{C17AFDB5-A05C-0D4B-AB1D-9443155C4A93}" dt="2024-05-23T15:16:07.414" v="425" actId="2696"/>
        <pc:sldMkLst>
          <pc:docMk/>
          <pc:sldMk cId="591053490" sldId="1453"/>
        </pc:sldMkLst>
      </pc:sldChg>
      <pc:sldChg chg="add del">
        <pc:chgData name="Janne Fredman" userId="a4602475-1a89-407b-84b1-d1c75161657e" providerId="ADAL" clId="{C17AFDB5-A05C-0D4B-AB1D-9443155C4A93}" dt="2024-05-23T15:16:09.544" v="426" actId="2696"/>
        <pc:sldMkLst>
          <pc:docMk/>
          <pc:sldMk cId="4267772534" sldId="1454"/>
        </pc:sldMkLst>
      </pc:sldChg>
      <pc:sldChg chg="add del">
        <pc:chgData name="Janne Fredman" userId="a4602475-1a89-407b-84b1-d1c75161657e" providerId="ADAL" clId="{C17AFDB5-A05C-0D4B-AB1D-9443155C4A93}" dt="2024-05-23T15:16:13.334" v="427" actId="2696"/>
        <pc:sldMkLst>
          <pc:docMk/>
          <pc:sldMk cId="3517855229" sldId="1455"/>
        </pc:sldMkLst>
      </pc:sldChg>
      <pc:sldChg chg="modSp add del mod">
        <pc:chgData name="Janne Fredman" userId="a4602475-1a89-407b-84b1-d1c75161657e" providerId="ADAL" clId="{C17AFDB5-A05C-0D4B-AB1D-9443155C4A93}" dt="2024-05-23T15:16:18.263" v="428" actId="2696"/>
        <pc:sldMkLst>
          <pc:docMk/>
          <pc:sldMk cId="1569809284" sldId="1456"/>
        </pc:sldMkLst>
        <pc:spChg chg="mod">
          <ac:chgData name="Janne Fredman" userId="a4602475-1a89-407b-84b1-d1c75161657e" providerId="ADAL" clId="{C17AFDB5-A05C-0D4B-AB1D-9443155C4A93}" dt="2024-05-23T15:12:04.688" v="403" actId="20577"/>
          <ac:spMkLst>
            <pc:docMk/>
            <pc:sldMk cId="1569809284" sldId="1456"/>
            <ac:spMk id="3" creationId="{527D6629-D7D0-D0B6-2304-A7B7BBD43C85}"/>
          </ac:spMkLst>
        </pc:spChg>
      </pc:sldChg>
      <pc:sldChg chg="add del">
        <pc:chgData name="Janne Fredman" userId="a4602475-1a89-407b-84b1-d1c75161657e" providerId="ADAL" clId="{C17AFDB5-A05C-0D4B-AB1D-9443155C4A93}" dt="2024-05-23T15:16:19.879" v="429" actId="2696"/>
        <pc:sldMkLst>
          <pc:docMk/>
          <pc:sldMk cId="1217296033" sldId="1457"/>
        </pc:sldMkLst>
      </pc:sldChg>
      <pc:sldChg chg="modSp add mod">
        <pc:chgData name="Janne Fredman" userId="a4602475-1a89-407b-84b1-d1c75161657e" providerId="ADAL" clId="{C17AFDB5-A05C-0D4B-AB1D-9443155C4A93}" dt="2024-05-23T15:11:31.886" v="390" actId="20577"/>
        <pc:sldMkLst>
          <pc:docMk/>
          <pc:sldMk cId="217684180" sldId="1458"/>
        </pc:sldMkLst>
        <pc:spChg chg="mod">
          <ac:chgData name="Janne Fredman" userId="a4602475-1a89-407b-84b1-d1c75161657e" providerId="ADAL" clId="{C17AFDB5-A05C-0D4B-AB1D-9443155C4A93}" dt="2024-05-23T15:11:31.886" v="390" actId="20577"/>
          <ac:spMkLst>
            <pc:docMk/>
            <pc:sldMk cId="217684180" sldId="1458"/>
            <ac:spMk id="3" creationId="{0E9171A9-3D3B-4411-F1EC-D1FEC61C4355}"/>
          </ac:spMkLst>
        </pc:spChg>
      </pc:sldChg>
      <pc:sldChg chg="add">
        <pc:chgData name="Janne Fredman" userId="a4602475-1a89-407b-84b1-d1c75161657e" providerId="ADAL" clId="{C17AFDB5-A05C-0D4B-AB1D-9443155C4A93}" dt="2024-05-23T11:33:19.431" v="315"/>
        <pc:sldMkLst>
          <pc:docMk/>
          <pc:sldMk cId="4155227075" sldId="1459"/>
        </pc:sldMkLst>
      </pc:sldChg>
      <pc:sldChg chg="add del">
        <pc:chgData name="Janne Fredman" userId="a4602475-1a89-407b-84b1-d1c75161657e" providerId="ADAL" clId="{C17AFDB5-A05C-0D4B-AB1D-9443155C4A93}" dt="2024-05-24T05:51:46.284" v="2233" actId="2696"/>
        <pc:sldMkLst>
          <pc:docMk/>
          <pc:sldMk cId="1145932624" sldId="1460"/>
        </pc:sldMkLst>
      </pc:sldChg>
      <pc:sldChg chg="modSp add del mod">
        <pc:chgData name="Janne Fredman" userId="a4602475-1a89-407b-84b1-d1c75161657e" providerId="ADAL" clId="{C17AFDB5-A05C-0D4B-AB1D-9443155C4A93}" dt="2024-05-23T17:05:49.607" v="740" actId="2696"/>
        <pc:sldMkLst>
          <pc:docMk/>
          <pc:sldMk cId="3725244571" sldId="1460"/>
        </pc:sldMkLst>
        <pc:spChg chg="mod">
          <ac:chgData name="Janne Fredman" userId="a4602475-1a89-407b-84b1-d1c75161657e" providerId="ADAL" clId="{C17AFDB5-A05C-0D4B-AB1D-9443155C4A93}" dt="2024-05-23T15:12:34.179" v="404" actId="20577"/>
          <ac:spMkLst>
            <pc:docMk/>
            <pc:sldMk cId="3725244571" sldId="1460"/>
            <ac:spMk id="3" creationId="{C14BF24F-8B42-7EE7-6B42-20F9995ECE63}"/>
          </ac:spMkLst>
        </pc:spChg>
      </pc:sldChg>
      <pc:sldMasterChg chg="delSldLayout">
        <pc:chgData name="Janne Fredman" userId="a4602475-1a89-407b-84b1-d1c75161657e" providerId="ADAL" clId="{C17AFDB5-A05C-0D4B-AB1D-9443155C4A93}" dt="2024-05-24T05:51:49.208" v="2235" actId="2696"/>
        <pc:sldMasterMkLst>
          <pc:docMk/>
          <pc:sldMasterMk cId="3814978614" sldId="2147483648"/>
        </pc:sldMasterMkLst>
        <pc:sldLayoutChg chg="del">
          <pc:chgData name="Janne Fredman" userId="a4602475-1a89-407b-84b1-d1c75161657e" providerId="ADAL" clId="{C17AFDB5-A05C-0D4B-AB1D-9443155C4A93}" dt="2024-05-24T05:51:49.208" v="2235" actId="2696"/>
          <pc:sldLayoutMkLst>
            <pc:docMk/>
            <pc:sldMasterMk cId="3814978614" sldId="2147483648"/>
            <pc:sldLayoutMk cId="737605124" sldId="2147483698"/>
          </pc:sldLayoutMkLst>
        </pc:sldLayoutChg>
      </pc:sldMasterChg>
    </pc:docChg>
  </pc:docChgLst>
  <pc:docChgLst>
    <pc:chgData name="Janne Fredman" userId="S::janne.fredman@taloushallintoliitto.fi::a4602475-1a89-407b-84b1-d1c75161657e" providerId="AD" clId="Web-{D3137EA3-CFB5-42E0-9526-BF368676AB7C}"/>
    <pc:docChg chg="modSld">
      <pc:chgData name="Janne Fredman" userId="S::janne.fredman@taloushallintoliitto.fi::a4602475-1a89-407b-84b1-d1c75161657e" providerId="AD" clId="Web-{D3137EA3-CFB5-42E0-9526-BF368676AB7C}" dt="2024-06-11T05:59:32.358" v="506" actId="20577"/>
      <pc:docMkLst>
        <pc:docMk/>
      </pc:docMkLst>
      <pc:sldChg chg="modSp">
        <pc:chgData name="Janne Fredman" userId="S::janne.fredman@taloushallintoliitto.fi::a4602475-1a89-407b-84b1-d1c75161657e" providerId="AD" clId="Web-{D3137EA3-CFB5-42E0-9526-BF368676AB7C}" dt="2024-06-11T05:46:40.372" v="19" actId="20577"/>
        <pc:sldMkLst>
          <pc:docMk/>
          <pc:sldMk cId="2390383064" sldId="1454"/>
        </pc:sldMkLst>
        <pc:spChg chg="mod">
          <ac:chgData name="Janne Fredman" userId="S::janne.fredman@taloushallintoliitto.fi::a4602475-1a89-407b-84b1-d1c75161657e" providerId="AD" clId="Web-{D3137EA3-CFB5-42E0-9526-BF368676AB7C}" dt="2024-06-11T05:46:40.372" v="19" actId="20577"/>
          <ac:spMkLst>
            <pc:docMk/>
            <pc:sldMk cId="2390383064" sldId="1454"/>
            <ac:spMk id="3" creationId="{B2520CA2-4B77-0BF7-3467-628EE705B3D2}"/>
          </ac:spMkLst>
        </pc:spChg>
      </pc:sldChg>
      <pc:sldChg chg="modSp">
        <pc:chgData name="Janne Fredman" userId="S::janne.fredman@taloushallintoliitto.fi::a4602475-1a89-407b-84b1-d1c75161657e" providerId="AD" clId="Web-{D3137EA3-CFB5-42E0-9526-BF368676AB7C}" dt="2024-06-11T05:48:36.468" v="74" actId="20577"/>
        <pc:sldMkLst>
          <pc:docMk/>
          <pc:sldMk cId="3056313845" sldId="1458"/>
        </pc:sldMkLst>
        <pc:spChg chg="mod">
          <ac:chgData name="Janne Fredman" userId="S::janne.fredman@taloushallintoliitto.fi::a4602475-1a89-407b-84b1-d1c75161657e" providerId="AD" clId="Web-{D3137EA3-CFB5-42E0-9526-BF368676AB7C}" dt="2024-06-11T05:48:36.468" v="74" actId="20577"/>
          <ac:spMkLst>
            <pc:docMk/>
            <pc:sldMk cId="3056313845" sldId="1458"/>
            <ac:spMk id="3" creationId="{62801F03-A551-9713-32E5-5F05D578A92F}"/>
          </ac:spMkLst>
        </pc:spChg>
      </pc:sldChg>
      <pc:sldChg chg="addSp delSp modSp">
        <pc:chgData name="Janne Fredman" userId="S::janne.fredman@taloushallintoliitto.fi::a4602475-1a89-407b-84b1-d1c75161657e" providerId="AD" clId="Web-{D3137EA3-CFB5-42E0-9526-BF368676AB7C}" dt="2024-06-11T05:59:32.358" v="506" actId="20577"/>
        <pc:sldMkLst>
          <pc:docMk/>
          <pc:sldMk cId="2776397438" sldId="1461"/>
        </pc:sldMkLst>
        <pc:spChg chg="add del">
          <ac:chgData name="Janne Fredman" userId="S::janne.fredman@taloushallintoliitto.fi::a4602475-1a89-407b-84b1-d1c75161657e" providerId="AD" clId="Web-{D3137EA3-CFB5-42E0-9526-BF368676AB7C}" dt="2024-06-11T05:54:59.227" v="212"/>
          <ac:spMkLst>
            <pc:docMk/>
            <pc:sldMk cId="2776397438" sldId="1461"/>
            <ac:spMk id="3" creationId="{C1195B5E-B676-D40A-B026-460BCE2AC963}"/>
          </ac:spMkLst>
        </pc:spChg>
        <pc:spChg chg="add mod">
          <ac:chgData name="Janne Fredman" userId="S::janne.fredman@taloushallintoliitto.fi::a4602475-1a89-407b-84b1-d1c75161657e" providerId="AD" clId="Web-{D3137EA3-CFB5-42E0-9526-BF368676AB7C}" dt="2024-06-11T05:59:32.358" v="506" actId="20577"/>
          <ac:spMkLst>
            <pc:docMk/>
            <pc:sldMk cId="2776397438" sldId="1461"/>
            <ac:spMk id="8" creationId="{DC8EF805-5191-4C94-D7D1-16CB43AF1F17}"/>
          </ac:spMkLst>
        </pc:spChg>
        <pc:graphicFrameChg chg="mod modGraphic">
          <ac:chgData name="Janne Fredman" userId="S::janne.fredman@taloushallintoliitto.fi::a4602475-1a89-407b-84b1-d1c75161657e" providerId="AD" clId="Web-{D3137EA3-CFB5-42E0-9526-BF368676AB7C}" dt="2024-06-11T05:55:10.227" v="214"/>
          <ac:graphicFrameMkLst>
            <pc:docMk/>
            <pc:sldMk cId="2776397438" sldId="1461"/>
            <ac:graphicFrameMk id="7" creationId="{2A33C613-DC64-F8BE-A2A7-86EBC378D041}"/>
          </ac:graphicFrameMkLst>
        </pc:graphicFrameChg>
      </pc:sldChg>
    </pc:docChg>
  </pc:docChgLst>
  <pc:docChgLst>
    <pc:chgData name="Janne Fredman" userId="S::janne.fredman@taloushallintoliitto.fi::a4602475-1a89-407b-84b1-d1c75161657e" providerId="AD" clId="Web-{AD845845-9DE7-426C-A745-24DF095E9582}"/>
    <pc:docChg chg="modSld">
      <pc:chgData name="Janne Fredman" userId="S::janne.fredman@taloushallintoliitto.fi::a4602475-1a89-407b-84b1-d1c75161657e" providerId="AD" clId="Web-{AD845845-9DE7-426C-A745-24DF095E9582}" dt="2024-06-07T09:18:41.056" v="8" actId="20577"/>
      <pc:docMkLst>
        <pc:docMk/>
      </pc:docMkLst>
      <pc:sldChg chg="modSp">
        <pc:chgData name="Janne Fredman" userId="S::janne.fredman@taloushallintoliitto.fi::a4602475-1a89-407b-84b1-d1c75161657e" providerId="AD" clId="Web-{AD845845-9DE7-426C-A745-24DF095E9582}" dt="2024-06-07T09:18:41.056" v="8" actId="20577"/>
        <pc:sldMkLst>
          <pc:docMk/>
          <pc:sldMk cId="1583870301" sldId="256"/>
        </pc:sldMkLst>
        <pc:spChg chg="mod">
          <ac:chgData name="Janne Fredman" userId="S::janne.fredman@taloushallintoliitto.fi::a4602475-1a89-407b-84b1-d1c75161657e" providerId="AD" clId="Web-{AD845845-9DE7-426C-A745-24DF095E9582}" dt="2024-06-07T09:18:36.712" v="1" actId="20577"/>
          <ac:spMkLst>
            <pc:docMk/>
            <pc:sldMk cId="1583870301" sldId="256"/>
            <ac:spMk id="5" creationId="{00000000-0000-0000-0000-000000000000}"/>
          </ac:spMkLst>
        </pc:spChg>
        <pc:spChg chg="mod">
          <ac:chgData name="Janne Fredman" userId="S::janne.fredman@taloushallintoliitto.fi::a4602475-1a89-407b-84b1-d1c75161657e" providerId="AD" clId="Web-{AD845845-9DE7-426C-A745-24DF095E9582}" dt="2024-06-07T09:18:41.056" v="8" actId="20577"/>
          <ac:spMkLst>
            <pc:docMk/>
            <pc:sldMk cId="1583870301" sldId="256"/>
            <ac:spMk id="6" creationId="{00000000-0000-0000-0000-000000000000}"/>
          </ac:spMkLst>
        </pc:spChg>
      </pc:sldChg>
    </pc:docChg>
  </pc:docChgLst>
  <pc:docChgLst>
    <pc:chgData name="Janne Fredman" userId="S::janne.fredman@taloushallintoliitto.fi::a4602475-1a89-407b-84b1-d1c75161657e" providerId="AD" clId="Web-{04825DC5-265E-45ED-AA9A-FEA7D0F0B16A}"/>
    <pc:docChg chg="addSld delSld modSld">
      <pc:chgData name="Janne Fredman" userId="S::janne.fredman@taloushallintoliitto.fi::a4602475-1a89-407b-84b1-d1c75161657e" providerId="AD" clId="Web-{04825DC5-265E-45ED-AA9A-FEA7D0F0B16A}" dt="2024-06-11T05:38:21.929" v="2244"/>
      <pc:docMkLst>
        <pc:docMk/>
      </pc:docMkLst>
      <pc:sldChg chg="add del">
        <pc:chgData name="Janne Fredman" userId="S::janne.fredman@taloushallintoliitto.fi::a4602475-1a89-407b-84b1-d1c75161657e" providerId="AD" clId="Web-{04825DC5-265E-45ED-AA9A-FEA7D0F0B16A}" dt="2024-06-11T05:18:34.232" v="476"/>
        <pc:sldMkLst>
          <pc:docMk/>
          <pc:sldMk cId="835516133" sldId="442"/>
        </pc:sldMkLst>
      </pc:sldChg>
      <pc:sldChg chg="add del">
        <pc:chgData name="Janne Fredman" userId="S::janne.fredman@taloushallintoliitto.fi::a4602475-1a89-407b-84b1-d1c75161657e" providerId="AD" clId="Web-{04825DC5-265E-45ED-AA9A-FEA7D0F0B16A}" dt="2024-06-11T05:38:21.929" v="2244"/>
        <pc:sldMkLst>
          <pc:docMk/>
          <pc:sldMk cId="3888856176" sldId="443"/>
        </pc:sldMkLst>
      </pc:sldChg>
      <pc:sldChg chg="modSp">
        <pc:chgData name="Janne Fredman" userId="S::janne.fredman@taloushallintoliitto.fi::a4602475-1a89-407b-84b1-d1c75161657e" providerId="AD" clId="Web-{04825DC5-265E-45ED-AA9A-FEA7D0F0B16A}" dt="2024-06-11T05:11:39.937" v="288" actId="20577"/>
        <pc:sldMkLst>
          <pc:docMk/>
          <pc:sldMk cId="2326289300" sldId="1445"/>
        </pc:sldMkLst>
        <pc:spChg chg="mod">
          <ac:chgData name="Janne Fredman" userId="S::janne.fredman@taloushallintoliitto.fi::a4602475-1a89-407b-84b1-d1c75161657e" providerId="AD" clId="Web-{04825DC5-265E-45ED-AA9A-FEA7D0F0B16A}" dt="2024-06-11T05:11:39.937" v="288" actId="20577"/>
          <ac:spMkLst>
            <pc:docMk/>
            <pc:sldMk cId="2326289300" sldId="1445"/>
            <ac:spMk id="3" creationId="{BC485932-D67D-F43D-7DB5-EF0B227C997A}"/>
          </ac:spMkLst>
        </pc:spChg>
      </pc:sldChg>
      <pc:sldChg chg="modSp">
        <pc:chgData name="Janne Fredman" userId="S::janne.fredman@taloushallintoliitto.fi::a4602475-1a89-407b-84b1-d1c75161657e" providerId="AD" clId="Web-{04825DC5-265E-45ED-AA9A-FEA7D0F0B16A}" dt="2024-06-11T04:58:39.752" v="1" actId="20577"/>
        <pc:sldMkLst>
          <pc:docMk/>
          <pc:sldMk cId="188296936" sldId="1448"/>
        </pc:sldMkLst>
        <pc:spChg chg="mod">
          <ac:chgData name="Janne Fredman" userId="S::janne.fredman@taloushallintoliitto.fi::a4602475-1a89-407b-84b1-d1c75161657e" providerId="AD" clId="Web-{04825DC5-265E-45ED-AA9A-FEA7D0F0B16A}" dt="2024-06-11T04:58:39.752" v="1" actId="20577"/>
          <ac:spMkLst>
            <pc:docMk/>
            <pc:sldMk cId="188296936" sldId="1448"/>
            <ac:spMk id="3" creationId="{AD1E710C-20E0-AEC4-A4EC-37FA6CBE9406}"/>
          </ac:spMkLst>
        </pc:spChg>
      </pc:sldChg>
      <pc:sldChg chg="modSp">
        <pc:chgData name="Janne Fredman" userId="S::janne.fredman@taloushallintoliitto.fi::a4602475-1a89-407b-84b1-d1c75161657e" providerId="AD" clId="Web-{04825DC5-265E-45ED-AA9A-FEA7D0F0B16A}" dt="2024-06-11T05:12:15.392" v="292" actId="20577"/>
        <pc:sldMkLst>
          <pc:docMk/>
          <pc:sldMk cId="806098438" sldId="1450"/>
        </pc:sldMkLst>
        <pc:spChg chg="mod">
          <ac:chgData name="Janne Fredman" userId="S::janne.fredman@taloushallintoliitto.fi::a4602475-1a89-407b-84b1-d1c75161657e" providerId="AD" clId="Web-{04825DC5-265E-45ED-AA9A-FEA7D0F0B16A}" dt="2024-06-11T05:12:15.392" v="292" actId="20577"/>
          <ac:spMkLst>
            <pc:docMk/>
            <pc:sldMk cId="806098438" sldId="1450"/>
            <ac:spMk id="2" creationId="{1AC0E91D-35CE-4979-E92B-087F3070616B}"/>
          </ac:spMkLst>
        </pc:spChg>
      </pc:sldChg>
      <pc:sldChg chg="modSp">
        <pc:chgData name="Janne Fredman" userId="S::janne.fredman@taloushallintoliitto.fi::a4602475-1a89-407b-84b1-d1c75161657e" providerId="AD" clId="Web-{04825DC5-265E-45ED-AA9A-FEA7D0F0B16A}" dt="2024-06-11T05:01:31.148" v="47" actId="20577"/>
        <pc:sldMkLst>
          <pc:docMk/>
          <pc:sldMk cId="3716928325" sldId="1451"/>
        </pc:sldMkLst>
        <pc:spChg chg="mod">
          <ac:chgData name="Janne Fredman" userId="S::janne.fredman@taloushallintoliitto.fi::a4602475-1a89-407b-84b1-d1c75161657e" providerId="AD" clId="Web-{04825DC5-265E-45ED-AA9A-FEA7D0F0B16A}" dt="2024-06-11T05:01:31.148" v="47" actId="20577"/>
          <ac:spMkLst>
            <pc:docMk/>
            <pc:sldMk cId="3716928325" sldId="1451"/>
            <ac:spMk id="6" creationId="{99B44D53-4E0E-D0FC-8F21-6F6E83119484}"/>
          </ac:spMkLst>
        </pc:spChg>
      </pc:sldChg>
      <pc:sldChg chg="modSp">
        <pc:chgData name="Janne Fredman" userId="S::janne.fredman@taloushallintoliitto.fi::a4602475-1a89-407b-84b1-d1c75161657e" providerId="AD" clId="Web-{04825DC5-265E-45ED-AA9A-FEA7D0F0B16A}" dt="2024-06-11T05:13:27.816" v="304" actId="20577"/>
        <pc:sldMkLst>
          <pc:docMk/>
          <pc:sldMk cId="4058762962" sldId="1457"/>
        </pc:sldMkLst>
        <pc:spChg chg="mod">
          <ac:chgData name="Janne Fredman" userId="S::janne.fredman@taloushallintoliitto.fi::a4602475-1a89-407b-84b1-d1c75161657e" providerId="AD" clId="Web-{04825DC5-265E-45ED-AA9A-FEA7D0F0B16A}" dt="2024-06-11T05:13:27.816" v="304" actId="20577"/>
          <ac:spMkLst>
            <pc:docMk/>
            <pc:sldMk cId="4058762962" sldId="1457"/>
            <ac:spMk id="6" creationId="{2064518C-B222-23F4-54C0-C3095D09B73C}"/>
          </ac:spMkLst>
        </pc:spChg>
      </pc:sldChg>
      <pc:sldChg chg="modSp new">
        <pc:chgData name="Janne Fredman" userId="S::janne.fredman@taloushallintoliitto.fi::a4602475-1a89-407b-84b1-d1c75161657e" providerId="AD" clId="Web-{04825DC5-265E-45ED-AA9A-FEA7D0F0B16A}" dt="2024-06-11T05:10:18.888" v="281" actId="20577"/>
        <pc:sldMkLst>
          <pc:docMk/>
          <pc:sldMk cId="2583798216" sldId="1459"/>
        </pc:sldMkLst>
        <pc:spChg chg="mod">
          <ac:chgData name="Janne Fredman" userId="S::janne.fredman@taloushallintoliitto.fi::a4602475-1a89-407b-84b1-d1c75161657e" providerId="AD" clId="Web-{04825DC5-265E-45ED-AA9A-FEA7D0F0B16A}" dt="2024-06-11T05:10:18.888" v="281" actId="20577"/>
          <ac:spMkLst>
            <pc:docMk/>
            <pc:sldMk cId="2583798216" sldId="1459"/>
            <ac:spMk id="2" creationId="{5FDBAC2C-7C3E-AA1D-495B-BECE14B52F03}"/>
          </ac:spMkLst>
        </pc:spChg>
        <pc:spChg chg="mod">
          <ac:chgData name="Janne Fredman" userId="S::janne.fredman@taloushallintoliitto.fi::a4602475-1a89-407b-84b1-d1c75161657e" providerId="AD" clId="Web-{04825DC5-265E-45ED-AA9A-FEA7D0F0B16A}" dt="2024-06-11T05:10:16.544" v="280" actId="20577"/>
          <ac:spMkLst>
            <pc:docMk/>
            <pc:sldMk cId="2583798216" sldId="1459"/>
            <ac:spMk id="3" creationId="{72D2852C-7EA9-4A79-9699-2BCEBAC02D80}"/>
          </ac:spMkLst>
        </pc:spChg>
      </pc:sldChg>
      <pc:sldChg chg="addSp delSp modSp new">
        <pc:chgData name="Janne Fredman" userId="S::janne.fredman@taloushallintoliitto.fi::a4602475-1a89-407b-84b1-d1c75161657e" providerId="AD" clId="Web-{04825DC5-265E-45ED-AA9A-FEA7D0F0B16A}" dt="2024-06-11T05:38:13.397" v="2243"/>
        <pc:sldMkLst>
          <pc:docMk/>
          <pc:sldMk cId="3307271727" sldId="1460"/>
        </pc:sldMkLst>
        <pc:spChg chg="mod">
          <ac:chgData name="Janne Fredman" userId="S::janne.fredman@taloushallintoliitto.fi::a4602475-1a89-407b-84b1-d1c75161657e" providerId="AD" clId="Web-{04825DC5-265E-45ED-AA9A-FEA7D0F0B16A}" dt="2024-06-11T05:17:16.089" v="332" actId="20577"/>
          <ac:spMkLst>
            <pc:docMk/>
            <pc:sldMk cId="3307271727" sldId="1460"/>
            <ac:spMk id="2" creationId="{667A6328-B651-694A-FFE9-DF64157C9828}"/>
          </ac:spMkLst>
        </pc:spChg>
        <pc:spChg chg="del">
          <ac:chgData name="Janne Fredman" userId="S::janne.fredman@taloushallintoliitto.fi::a4602475-1a89-407b-84b1-d1c75161657e" providerId="AD" clId="Web-{04825DC5-265E-45ED-AA9A-FEA7D0F0B16A}" dt="2024-06-11T05:16:41.666" v="308"/>
          <ac:spMkLst>
            <pc:docMk/>
            <pc:sldMk cId="3307271727" sldId="1460"/>
            <ac:spMk id="3" creationId="{157CAC0C-D7FA-4738-97EA-08393DDDF903}"/>
          </ac:spMkLst>
        </pc:spChg>
        <pc:graphicFrameChg chg="add mod ord modGraphic">
          <ac:chgData name="Janne Fredman" userId="S::janne.fredman@taloushallintoliitto.fi::a4602475-1a89-407b-84b1-d1c75161657e" providerId="AD" clId="Web-{04825DC5-265E-45ED-AA9A-FEA7D0F0B16A}" dt="2024-06-11T05:38:13.397" v="2243"/>
          <ac:graphicFrameMkLst>
            <pc:docMk/>
            <pc:sldMk cId="3307271727" sldId="1460"/>
            <ac:graphicFrameMk id="7" creationId="{2A33C613-DC64-F8BE-A2A7-86EBC378D041}"/>
          </ac:graphicFrameMkLst>
        </pc:graphicFrameChg>
      </pc:sldChg>
      <pc:sldChg chg="modSp add replId">
        <pc:chgData name="Janne Fredman" userId="S::janne.fredman@taloushallintoliitto.fi::a4602475-1a89-407b-84b1-d1c75161657e" providerId="AD" clId="Web-{04825DC5-265E-45ED-AA9A-FEA7D0F0B16A}" dt="2024-06-11T05:37:48.147" v="2211"/>
        <pc:sldMkLst>
          <pc:docMk/>
          <pc:sldMk cId="2776397438" sldId="1461"/>
        </pc:sldMkLst>
        <pc:spChg chg="mod">
          <ac:chgData name="Janne Fredman" userId="S::janne.fredman@taloushallintoliitto.fi::a4602475-1a89-407b-84b1-d1c75161657e" providerId="AD" clId="Web-{04825DC5-265E-45ED-AA9A-FEA7D0F0B16A}" dt="2024-06-11T05:19:30.812" v="519" actId="20577"/>
          <ac:spMkLst>
            <pc:docMk/>
            <pc:sldMk cId="2776397438" sldId="1461"/>
            <ac:spMk id="2" creationId="{667A6328-B651-694A-FFE9-DF64157C9828}"/>
          </ac:spMkLst>
        </pc:spChg>
        <pc:graphicFrameChg chg="mod modGraphic">
          <ac:chgData name="Janne Fredman" userId="S::janne.fredman@taloushallintoliitto.fi::a4602475-1a89-407b-84b1-d1c75161657e" providerId="AD" clId="Web-{04825DC5-265E-45ED-AA9A-FEA7D0F0B16A}" dt="2024-06-11T05:37:48.147" v="2211"/>
          <ac:graphicFrameMkLst>
            <pc:docMk/>
            <pc:sldMk cId="2776397438" sldId="1461"/>
            <ac:graphicFrameMk id="7" creationId="{2A33C613-DC64-F8BE-A2A7-86EBC378D041}"/>
          </ac:graphicFrameMkLst>
        </pc:graphicFrameChg>
      </pc:sldChg>
      <pc:sldMasterChg chg="addSldLayout">
        <pc:chgData name="Janne Fredman" userId="S::janne.fredman@taloushallintoliitto.fi::a4602475-1a89-407b-84b1-d1c75161657e" providerId="AD" clId="Web-{04825DC5-265E-45ED-AA9A-FEA7D0F0B16A}" dt="2024-06-11T05:16:17.087" v="305"/>
        <pc:sldMasterMkLst>
          <pc:docMk/>
          <pc:sldMasterMk cId="3814978614" sldId="2147483648"/>
        </pc:sldMasterMkLst>
        <pc:sldLayoutChg chg="add">
          <pc:chgData name="Janne Fredman" userId="S::janne.fredman@taloushallintoliitto.fi::a4602475-1a89-407b-84b1-d1c75161657e" providerId="AD" clId="Web-{04825DC5-265E-45ED-AA9A-FEA7D0F0B16A}" dt="2024-06-11T05:16:17.087" v="305"/>
          <pc:sldLayoutMkLst>
            <pc:docMk/>
            <pc:sldMasterMk cId="3814978614" sldId="2147483648"/>
            <pc:sldLayoutMk cId="1747406387" sldId="2147483698"/>
          </pc:sldLayoutMkLst>
        </pc:sldLayoutChg>
      </pc:sldMasterChg>
    </pc:docChg>
  </pc:docChgLst>
  <pc:docChgLst>
    <pc:chgData name="Janne Fredman" userId="S::janne.fredman@taloushallintoliitto.fi::a4602475-1a89-407b-84b1-d1c75161657e" providerId="AD" clId="Web-{3C06C05A-FD7F-4352-B22D-4B3D6476C276}"/>
    <pc:docChg chg="delSld">
      <pc:chgData name="Janne Fredman" userId="S::janne.fredman@taloushallintoliitto.fi::a4602475-1a89-407b-84b1-d1c75161657e" providerId="AD" clId="Web-{3C06C05A-FD7F-4352-B22D-4B3D6476C276}" dt="2024-06-03T05:43:56.720" v="37"/>
      <pc:docMkLst>
        <pc:docMk/>
      </pc:docMkLst>
      <pc:sldChg chg="del">
        <pc:chgData name="Janne Fredman" userId="S::janne.fredman@taloushallintoliitto.fi::a4602475-1a89-407b-84b1-d1c75161657e" providerId="AD" clId="Web-{3C06C05A-FD7F-4352-B22D-4B3D6476C276}" dt="2024-06-03T05:43:56.673" v="14"/>
        <pc:sldMkLst>
          <pc:docMk/>
          <pc:sldMk cId="1581955298" sldId="268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1"/>
        <pc:sldMkLst>
          <pc:docMk/>
          <pc:sldMk cId="3571263266" sldId="300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04" v="25"/>
        <pc:sldMkLst>
          <pc:docMk/>
          <pc:sldMk cId="2757691007" sldId="455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04" v="26"/>
        <pc:sldMkLst>
          <pc:docMk/>
          <pc:sldMk cId="301406274" sldId="461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1.813" v="0"/>
        <pc:sldMkLst>
          <pc:docMk/>
          <pc:sldMk cId="1230400845" sldId="462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6"/>
        <pc:sldMkLst>
          <pc:docMk/>
          <pc:sldMk cId="228430026" sldId="463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5"/>
        <pc:sldMkLst>
          <pc:docMk/>
          <pc:sldMk cId="2701046247" sldId="464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3"/>
        <pc:sldMkLst>
          <pc:docMk/>
          <pc:sldMk cId="3445893114" sldId="465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2"/>
        <pc:sldMkLst>
          <pc:docMk/>
          <pc:sldMk cId="1260138989" sldId="466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04" v="28"/>
        <pc:sldMkLst>
          <pc:docMk/>
          <pc:sldMk cId="3423916774" sldId="467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1"/>
        <pc:sldMkLst>
          <pc:docMk/>
          <pc:sldMk cId="1857467377" sldId="468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4"/>
        <pc:sldMkLst>
          <pc:docMk/>
          <pc:sldMk cId="1805941416" sldId="469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7"/>
        <pc:sldMkLst>
          <pc:docMk/>
          <pc:sldMk cId="4249563178" sldId="471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04" v="27"/>
        <pc:sldMkLst>
          <pc:docMk/>
          <pc:sldMk cId="2582202819" sldId="472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24"/>
        <pc:sldMkLst>
          <pc:docMk/>
          <pc:sldMk cId="3885593544" sldId="507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23"/>
        <pc:sldMkLst>
          <pc:docMk/>
          <pc:sldMk cId="2242769948" sldId="508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20" v="30"/>
        <pc:sldMkLst>
          <pc:docMk/>
          <pc:sldMk cId="2941368834" sldId="509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704" v="29"/>
        <pc:sldMkLst>
          <pc:docMk/>
          <pc:sldMk cId="4113286393" sldId="510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5"/>
        <pc:sldMkLst>
          <pc:docMk/>
          <pc:sldMk cId="708235931" sldId="561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21"/>
        <pc:sldMkLst>
          <pc:docMk/>
          <pc:sldMk cId="2143374423" sldId="619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22"/>
        <pc:sldMkLst>
          <pc:docMk/>
          <pc:sldMk cId="1781505008" sldId="620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20"/>
        <pc:sldMkLst>
          <pc:docMk/>
          <pc:sldMk cId="3584339455" sldId="621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19"/>
        <pc:sldMkLst>
          <pc:docMk/>
          <pc:sldMk cId="2832176977" sldId="622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7"/>
        <pc:sldMkLst>
          <pc:docMk/>
          <pc:sldMk cId="3035163630" sldId="1417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6"/>
        <pc:sldMkLst>
          <pc:docMk/>
          <pc:sldMk cId="911246479" sldId="1422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0"/>
        <pc:sldMkLst>
          <pc:docMk/>
          <pc:sldMk cId="2875021373" sldId="1424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8"/>
        <pc:sldMkLst>
          <pc:docMk/>
          <pc:sldMk cId="809996181" sldId="1425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9"/>
        <pc:sldMkLst>
          <pc:docMk/>
          <pc:sldMk cId="1856812916" sldId="1426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6"/>
        <pc:sldMkLst>
          <pc:docMk/>
          <pc:sldMk cId="303021963" sldId="1428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7"/>
        <pc:sldMkLst>
          <pc:docMk/>
          <pc:sldMk cId="3970431364" sldId="1430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5"/>
        <pc:sldMkLst>
          <pc:docMk/>
          <pc:sldMk cId="4143907018" sldId="1431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2"/>
        <pc:sldMkLst>
          <pc:docMk/>
          <pc:sldMk cId="2853661676" sldId="1433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3"/>
        <pc:sldMkLst>
          <pc:docMk/>
          <pc:sldMk cId="3937348810" sldId="1439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1"/>
        <pc:sldMkLst>
          <pc:docMk/>
          <pc:sldMk cId="3693194855" sldId="1440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73" v="12"/>
        <pc:sldMkLst>
          <pc:docMk/>
          <pc:sldMk cId="3192585466" sldId="1442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88" v="18"/>
        <pc:sldMkLst>
          <pc:docMk/>
          <pc:sldMk cId="3300314337" sldId="1444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4"/>
        <pc:sldMkLst>
          <pc:docMk/>
          <pc:sldMk cId="217684180" sldId="1458"/>
        </pc:sldMkLst>
      </pc:sldChg>
      <pc:sldChg chg="del">
        <pc:chgData name="Janne Fredman" userId="S::janne.fredman@taloushallintoliitto.fi::a4602475-1a89-407b-84b1-d1c75161657e" providerId="AD" clId="Web-{3C06C05A-FD7F-4352-B22D-4B3D6476C276}" dt="2024-06-03T05:43:56.657" v="3"/>
        <pc:sldMkLst>
          <pc:docMk/>
          <pc:sldMk cId="4155227075" sldId="14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4754D0-9890-4A37-9FD1-CFDB0BA913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A9285-E6DC-4D4C-AA94-0B0C8EC0ED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F4AC-27FC-42A8-A34F-3249B6A456CA}" type="datetimeFigureOut">
              <a:rPr lang="fi-FI" sz="800" smtClean="0"/>
              <a:t>26.6.2024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378BB-8AEF-4FD6-93E7-4DDB02A1C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81973-61A3-46D8-AAB0-7196439D51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A634-A3D0-41B3-9855-D5F28CFCB6A2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0326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144F7321-E114-4AC9-8D06-7E314EE9A95F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88A2EE-5F1F-4F93-93E3-56F7285A790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2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 userDrawn="1"/>
        </p:nvSpPr>
        <p:spPr bwMode="auto">
          <a:xfrm>
            <a:off x="4554538" y="-1588"/>
            <a:ext cx="1158875" cy="5905500"/>
          </a:xfrm>
          <a:custGeom>
            <a:avLst/>
            <a:gdLst>
              <a:gd name="T0" fmla="*/ 1395 w 1461"/>
              <a:gd name="T1" fmla="*/ 0 h 7441"/>
              <a:gd name="T2" fmla="*/ 1417 w 1461"/>
              <a:gd name="T3" fmla="*/ 286 h 7441"/>
              <a:gd name="T4" fmla="*/ 1435 w 1461"/>
              <a:gd name="T5" fmla="*/ 574 h 7441"/>
              <a:gd name="T6" fmla="*/ 1448 w 1461"/>
              <a:gd name="T7" fmla="*/ 864 h 7441"/>
              <a:gd name="T8" fmla="*/ 1457 w 1461"/>
              <a:gd name="T9" fmla="*/ 1155 h 7441"/>
              <a:gd name="T10" fmla="*/ 1461 w 1461"/>
              <a:gd name="T11" fmla="*/ 1544 h 7441"/>
              <a:gd name="T12" fmla="*/ 1460 w 1461"/>
              <a:gd name="T13" fmla="*/ 1835 h 7441"/>
              <a:gd name="T14" fmla="*/ 1452 w 1461"/>
              <a:gd name="T15" fmla="*/ 2124 h 7441"/>
              <a:gd name="T16" fmla="*/ 1436 w 1461"/>
              <a:gd name="T17" fmla="*/ 2508 h 7441"/>
              <a:gd name="T18" fmla="*/ 1417 w 1461"/>
              <a:gd name="T19" fmla="*/ 2794 h 7441"/>
              <a:gd name="T20" fmla="*/ 1396 w 1461"/>
              <a:gd name="T21" fmla="*/ 3079 h 7441"/>
              <a:gd name="T22" fmla="*/ 1369 w 1461"/>
              <a:gd name="T23" fmla="*/ 3362 h 7441"/>
              <a:gd name="T24" fmla="*/ 1315 w 1461"/>
              <a:gd name="T25" fmla="*/ 3833 h 7441"/>
              <a:gd name="T26" fmla="*/ 1276 w 1461"/>
              <a:gd name="T27" fmla="*/ 4113 h 7441"/>
              <a:gd name="T28" fmla="*/ 1234 w 1461"/>
              <a:gd name="T29" fmla="*/ 4391 h 7441"/>
              <a:gd name="T30" fmla="*/ 1187 w 1461"/>
              <a:gd name="T31" fmla="*/ 4669 h 7441"/>
              <a:gd name="T32" fmla="*/ 1135 w 1461"/>
              <a:gd name="T33" fmla="*/ 4944 h 7441"/>
              <a:gd name="T34" fmla="*/ 1079 w 1461"/>
              <a:gd name="T35" fmla="*/ 5219 h 7441"/>
              <a:gd name="T36" fmla="*/ 1020 w 1461"/>
              <a:gd name="T37" fmla="*/ 5491 h 7441"/>
              <a:gd name="T38" fmla="*/ 955 w 1461"/>
              <a:gd name="T39" fmla="*/ 5762 h 7441"/>
              <a:gd name="T40" fmla="*/ 887 w 1461"/>
              <a:gd name="T41" fmla="*/ 6032 h 7441"/>
              <a:gd name="T42" fmla="*/ 815 w 1461"/>
              <a:gd name="T43" fmla="*/ 6300 h 7441"/>
              <a:gd name="T44" fmla="*/ 739 w 1461"/>
              <a:gd name="T45" fmla="*/ 6566 h 7441"/>
              <a:gd name="T46" fmla="*/ 658 w 1461"/>
              <a:gd name="T47" fmla="*/ 6831 h 7441"/>
              <a:gd name="T48" fmla="*/ 574 w 1461"/>
              <a:gd name="T49" fmla="*/ 7094 h 7441"/>
              <a:gd name="T50" fmla="*/ 455 w 1461"/>
              <a:gd name="T51" fmla="*/ 7441 h 7441"/>
              <a:gd name="T52" fmla="*/ 538 w 1461"/>
              <a:gd name="T53" fmla="*/ 7162 h 7441"/>
              <a:gd name="T54" fmla="*/ 612 w 1461"/>
              <a:gd name="T55" fmla="*/ 6880 h 7441"/>
              <a:gd name="T56" fmla="*/ 658 w 1461"/>
              <a:gd name="T57" fmla="*/ 6690 h 7441"/>
              <a:gd name="T58" fmla="*/ 700 w 1461"/>
              <a:gd name="T59" fmla="*/ 6499 h 7441"/>
              <a:gd name="T60" fmla="*/ 756 w 1461"/>
              <a:gd name="T61" fmla="*/ 6211 h 7441"/>
              <a:gd name="T62" fmla="*/ 806 w 1461"/>
              <a:gd name="T63" fmla="*/ 5918 h 7441"/>
              <a:gd name="T64" fmla="*/ 845 w 1461"/>
              <a:gd name="T65" fmla="*/ 5624 h 7441"/>
              <a:gd name="T66" fmla="*/ 877 w 1461"/>
              <a:gd name="T67" fmla="*/ 5328 h 7441"/>
              <a:gd name="T68" fmla="*/ 902 w 1461"/>
              <a:gd name="T69" fmla="*/ 5028 h 7441"/>
              <a:gd name="T70" fmla="*/ 918 w 1461"/>
              <a:gd name="T71" fmla="*/ 4726 h 7441"/>
              <a:gd name="T72" fmla="*/ 924 w 1461"/>
              <a:gd name="T73" fmla="*/ 4422 h 7441"/>
              <a:gd name="T74" fmla="*/ 923 w 1461"/>
              <a:gd name="T75" fmla="*/ 4104 h 7441"/>
              <a:gd name="T76" fmla="*/ 917 w 1461"/>
              <a:gd name="T77" fmla="*/ 3890 h 7441"/>
              <a:gd name="T78" fmla="*/ 906 w 1461"/>
              <a:gd name="T79" fmla="*/ 3675 h 7441"/>
              <a:gd name="T80" fmla="*/ 891 w 1461"/>
              <a:gd name="T81" fmla="*/ 3462 h 7441"/>
              <a:gd name="T82" fmla="*/ 871 w 1461"/>
              <a:gd name="T83" fmla="*/ 3251 h 7441"/>
              <a:gd name="T84" fmla="*/ 849 w 1461"/>
              <a:gd name="T85" fmla="*/ 3041 h 7441"/>
              <a:gd name="T86" fmla="*/ 820 w 1461"/>
              <a:gd name="T87" fmla="*/ 2832 h 7441"/>
              <a:gd name="T88" fmla="*/ 778 w 1461"/>
              <a:gd name="T89" fmla="*/ 2555 h 7441"/>
              <a:gd name="T90" fmla="*/ 741 w 1461"/>
              <a:gd name="T91" fmla="*/ 2349 h 7441"/>
              <a:gd name="T92" fmla="*/ 671 w 1461"/>
              <a:gd name="T93" fmla="*/ 2008 h 7441"/>
              <a:gd name="T94" fmla="*/ 606 w 1461"/>
              <a:gd name="T95" fmla="*/ 1740 h 7441"/>
              <a:gd name="T96" fmla="*/ 554 w 1461"/>
              <a:gd name="T97" fmla="*/ 1540 h 7441"/>
              <a:gd name="T98" fmla="*/ 479 w 1461"/>
              <a:gd name="T99" fmla="*/ 1275 h 7441"/>
              <a:gd name="T100" fmla="*/ 417 w 1461"/>
              <a:gd name="T101" fmla="*/ 1080 h 7441"/>
              <a:gd name="T102" fmla="*/ 329 w 1461"/>
              <a:gd name="T103" fmla="*/ 819 h 7441"/>
              <a:gd name="T104" fmla="*/ 259 w 1461"/>
              <a:gd name="T105" fmla="*/ 627 h 7441"/>
              <a:gd name="T106" fmla="*/ 160 w 1461"/>
              <a:gd name="T107" fmla="*/ 374 h 7441"/>
              <a:gd name="T108" fmla="*/ 28 w 1461"/>
              <a:gd name="T109" fmla="*/ 61 h 7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61" h="7441">
                <a:moveTo>
                  <a:pt x="0" y="0"/>
                </a:moveTo>
                <a:lnTo>
                  <a:pt x="698" y="0"/>
                </a:lnTo>
                <a:lnTo>
                  <a:pt x="1395" y="0"/>
                </a:lnTo>
                <a:lnTo>
                  <a:pt x="1403" y="95"/>
                </a:lnTo>
                <a:lnTo>
                  <a:pt x="1410" y="190"/>
                </a:lnTo>
                <a:lnTo>
                  <a:pt x="1417" y="286"/>
                </a:lnTo>
                <a:lnTo>
                  <a:pt x="1424" y="382"/>
                </a:lnTo>
                <a:lnTo>
                  <a:pt x="1430" y="479"/>
                </a:lnTo>
                <a:lnTo>
                  <a:pt x="1435" y="574"/>
                </a:lnTo>
                <a:lnTo>
                  <a:pt x="1440" y="671"/>
                </a:lnTo>
                <a:lnTo>
                  <a:pt x="1445" y="767"/>
                </a:lnTo>
                <a:lnTo>
                  <a:pt x="1448" y="864"/>
                </a:lnTo>
                <a:lnTo>
                  <a:pt x="1452" y="961"/>
                </a:lnTo>
                <a:lnTo>
                  <a:pt x="1455" y="1057"/>
                </a:lnTo>
                <a:lnTo>
                  <a:pt x="1457" y="1155"/>
                </a:lnTo>
                <a:lnTo>
                  <a:pt x="1460" y="1252"/>
                </a:lnTo>
                <a:lnTo>
                  <a:pt x="1461" y="1350"/>
                </a:lnTo>
                <a:lnTo>
                  <a:pt x="1461" y="1544"/>
                </a:lnTo>
                <a:lnTo>
                  <a:pt x="1461" y="1641"/>
                </a:lnTo>
                <a:lnTo>
                  <a:pt x="1461" y="1738"/>
                </a:lnTo>
                <a:lnTo>
                  <a:pt x="1460" y="1835"/>
                </a:lnTo>
                <a:lnTo>
                  <a:pt x="1457" y="1930"/>
                </a:lnTo>
                <a:lnTo>
                  <a:pt x="1455" y="2027"/>
                </a:lnTo>
                <a:lnTo>
                  <a:pt x="1452" y="2124"/>
                </a:lnTo>
                <a:lnTo>
                  <a:pt x="1448" y="2219"/>
                </a:lnTo>
                <a:lnTo>
                  <a:pt x="1445" y="2316"/>
                </a:lnTo>
                <a:lnTo>
                  <a:pt x="1436" y="2508"/>
                </a:lnTo>
                <a:lnTo>
                  <a:pt x="1430" y="2603"/>
                </a:lnTo>
                <a:lnTo>
                  <a:pt x="1425" y="2698"/>
                </a:lnTo>
                <a:lnTo>
                  <a:pt x="1417" y="2794"/>
                </a:lnTo>
                <a:lnTo>
                  <a:pt x="1411" y="2889"/>
                </a:lnTo>
                <a:lnTo>
                  <a:pt x="1404" y="2983"/>
                </a:lnTo>
                <a:lnTo>
                  <a:pt x="1396" y="3079"/>
                </a:lnTo>
                <a:lnTo>
                  <a:pt x="1388" y="3173"/>
                </a:lnTo>
                <a:lnTo>
                  <a:pt x="1379" y="3268"/>
                </a:lnTo>
                <a:lnTo>
                  <a:pt x="1369" y="3362"/>
                </a:lnTo>
                <a:lnTo>
                  <a:pt x="1359" y="3456"/>
                </a:lnTo>
                <a:lnTo>
                  <a:pt x="1338" y="3645"/>
                </a:lnTo>
                <a:lnTo>
                  <a:pt x="1315" y="3833"/>
                </a:lnTo>
                <a:lnTo>
                  <a:pt x="1302" y="3926"/>
                </a:lnTo>
                <a:lnTo>
                  <a:pt x="1290" y="4019"/>
                </a:lnTo>
                <a:lnTo>
                  <a:pt x="1276" y="4113"/>
                </a:lnTo>
                <a:lnTo>
                  <a:pt x="1263" y="4206"/>
                </a:lnTo>
                <a:lnTo>
                  <a:pt x="1248" y="4298"/>
                </a:lnTo>
                <a:lnTo>
                  <a:pt x="1234" y="4391"/>
                </a:lnTo>
                <a:lnTo>
                  <a:pt x="1218" y="4484"/>
                </a:lnTo>
                <a:lnTo>
                  <a:pt x="1203" y="4576"/>
                </a:lnTo>
                <a:lnTo>
                  <a:pt x="1187" y="4669"/>
                </a:lnTo>
                <a:lnTo>
                  <a:pt x="1170" y="4760"/>
                </a:lnTo>
                <a:lnTo>
                  <a:pt x="1152" y="4852"/>
                </a:lnTo>
                <a:lnTo>
                  <a:pt x="1135" y="4944"/>
                </a:lnTo>
                <a:lnTo>
                  <a:pt x="1116" y="5035"/>
                </a:lnTo>
                <a:lnTo>
                  <a:pt x="1098" y="5127"/>
                </a:lnTo>
                <a:lnTo>
                  <a:pt x="1079" y="5219"/>
                </a:lnTo>
                <a:lnTo>
                  <a:pt x="1059" y="5310"/>
                </a:lnTo>
                <a:lnTo>
                  <a:pt x="1040" y="5401"/>
                </a:lnTo>
                <a:lnTo>
                  <a:pt x="1020" y="5491"/>
                </a:lnTo>
                <a:lnTo>
                  <a:pt x="999" y="5582"/>
                </a:lnTo>
                <a:lnTo>
                  <a:pt x="978" y="5672"/>
                </a:lnTo>
                <a:lnTo>
                  <a:pt x="955" y="5762"/>
                </a:lnTo>
                <a:lnTo>
                  <a:pt x="933" y="5853"/>
                </a:lnTo>
                <a:lnTo>
                  <a:pt x="911" y="5942"/>
                </a:lnTo>
                <a:lnTo>
                  <a:pt x="887" y="6032"/>
                </a:lnTo>
                <a:lnTo>
                  <a:pt x="864" y="6122"/>
                </a:lnTo>
                <a:lnTo>
                  <a:pt x="839" y="6211"/>
                </a:lnTo>
                <a:lnTo>
                  <a:pt x="815" y="6300"/>
                </a:lnTo>
                <a:lnTo>
                  <a:pt x="789" y="6389"/>
                </a:lnTo>
                <a:lnTo>
                  <a:pt x="765" y="6478"/>
                </a:lnTo>
                <a:lnTo>
                  <a:pt x="739" y="6566"/>
                </a:lnTo>
                <a:lnTo>
                  <a:pt x="713" y="6654"/>
                </a:lnTo>
                <a:lnTo>
                  <a:pt x="685" y="6743"/>
                </a:lnTo>
                <a:lnTo>
                  <a:pt x="658" y="6831"/>
                </a:lnTo>
                <a:lnTo>
                  <a:pt x="631" y="6918"/>
                </a:lnTo>
                <a:lnTo>
                  <a:pt x="602" y="7006"/>
                </a:lnTo>
                <a:lnTo>
                  <a:pt x="574" y="7094"/>
                </a:lnTo>
                <a:lnTo>
                  <a:pt x="545" y="7181"/>
                </a:lnTo>
                <a:lnTo>
                  <a:pt x="516" y="7267"/>
                </a:lnTo>
                <a:lnTo>
                  <a:pt x="455" y="7441"/>
                </a:lnTo>
                <a:lnTo>
                  <a:pt x="484" y="7348"/>
                </a:lnTo>
                <a:lnTo>
                  <a:pt x="511" y="7255"/>
                </a:lnTo>
                <a:lnTo>
                  <a:pt x="538" y="7162"/>
                </a:lnTo>
                <a:lnTo>
                  <a:pt x="563" y="7068"/>
                </a:lnTo>
                <a:lnTo>
                  <a:pt x="588" y="6974"/>
                </a:lnTo>
                <a:lnTo>
                  <a:pt x="612" y="6880"/>
                </a:lnTo>
                <a:lnTo>
                  <a:pt x="636" y="6785"/>
                </a:lnTo>
                <a:lnTo>
                  <a:pt x="647" y="6737"/>
                </a:lnTo>
                <a:lnTo>
                  <a:pt x="658" y="6690"/>
                </a:lnTo>
                <a:lnTo>
                  <a:pt x="668" y="6643"/>
                </a:lnTo>
                <a:lnTo>
                  <a:pt x="679" y="6595"/>
                </a:lnTo>
                <a:lnTo>
                  <a:pt x="700" y="6499"/>
                </a:lnTo>
                <a:lnTo>
                  <a:pt x="719" y="6403"/>
                </a:lnTo>
                <a:lnTo>
                  <a:pt x="739" y="6307"/>
                </a:lnTo>
                <a:lnTo>
                  <a:pt x="756" y="6211"/>
                </a:lnTo>
                <a:lnTo>
                  <a:pt x="773" y="6113"/>
                </a:lnTo>
                <a:lnTo>
                  <a:pt x="789" y="6016"/>
                </a:lnTo>
                <a:lnTo>
                  <a:pt x="806" y="5918"/>
                </a:lnTo>
                <a:lnTo>
                  <a:pt x="819" y="5821"/>
                </a:lnTo>
                <a:lnTo>
                  <a:pt x="833" y="5723"/>
                </a:lnTo>
                <a:lnTo>
                  <a:pt x="845" y="5624"/>
                </a:lnTo>
                <a:lnTo>
                  <a:pt x="858" y="5526"/>
                </a:lnTo>
                <a:lnTo>
                  <a:pt x="867" y="5427"/>
                </a:lnTo>
                <a:lnTo>
                  <a:pt x="877" y="5328"/>
                </a:lnTo>
                <a:lnTo>
                  <a:pt x="887" y="5227"/>
                </a:lnTo>
                <a:lnTo>
                  <a:pt x="895" y="5128"/>
                </a:lnTo>
                <a:lnTo>
                  <a:pt x="902" y="5028"/>
                </a:lnTo>
                <a:lnTo>
                  <a:pt x="908" y="4928"/>
                </a:lnTo>
                <a:lnTo>
                  <a:pt x="913" y="4827"/>
                </a:lnTo>
                <a:lnTo>
                  <a:pt x="918" y="4726"/>
                </a:lnTo>
                <a:lnTo>
                  <a:pt x="921" y="4625"/>
                </a:lnTo>
                <a:lnTo>
                  <a:pt x="923" y="4524"/>
                </a:lnTo>
                <a:lnTo>
                  <a:pt x="924" y="4422"/>
                </a:lnTo>
                <a:lnTo>
                  <a:pt x="926" y="4321"/>
                </a:lnTo>
                <a:lnTo>
                  <a:pt x="924" y="4176"/>
                </a:lnTo>
                <a:lnTo>
                  <a:pt x="923" y="4104"/>
                </a:lnTo>
                <a:lnTo>
                  <a:pt x="922" y="4032"/>
                </a:lnTo>
                <a:lnTo>
                  <a:pt x="920" y="3962"/>
                </a:lnTo>
                <a:lnTo>
                  <a:pt x="917" y="3890"/>
                </a:lnTo>
                <a:lnTo>
                  <a:pt x="913" y="3818"/>
                </a:lnTo>
                <a:lnTo>
                  <a:pt x="910" y="3747"/>
                </a:lnTo>
                <a:lnTo>
                  <a:pt x="906" y="3675"/>
                </a:lnTo>
                <a:lnTo>
                  <a:pt x="901" y="3605"/>
                </a:lnTo>
                <a:lnTo>
                  <a:pt x="896" y="3533"/>
                </a:lnTo>
                <a:lnTo>
                  <a:pt x="891" y="3462"/>
                </a:lnTo>
                <a:lnTo>
                  <a:pt x="885" y="3392"/>
                </a:lnTo>
                <a:lnTo>
                  <a:pt x="879" y="3321"/>
                </a:lnTo>
                <a:lnTo>
                  <a:pt x="871" y="3251"/>
                </a:lnTo>
                <a:lnTo>
                  <a:pt x="865" y="3181"/>
                </a:lnTo>
                <a:lnTo>
                  <a:pt x="856" y="3111"/>
                </a:lnTo>
                <a:lnTo>
                  <a:pt x="849" y="3041"/>
                </a:lnTo>
                <a:lnTo>
                  <a:pt x="840" y="2971"/>
                </a:lnTo>
                <a:lnTo>
                  <a:pt x="830" y="2901"/>
                </a:lnTo>
                <a:lnTo>
                  <a:pt x="820" y="2832"/>
                </a:lnTo>
                <a:lnTo>
                  <a:pt x="811" y="2763"/>
                </a:lnTo>
                <a:lnTo>
                  <a:pt x="789" y="2624"/>
                </a:lnTo>
                <a:lnTo>
                  <a:pt x="778" y="2555"/>
                </a:lnTo>
                <a:lnTo>
                  <a:pt x="766" y="2486"/>
                </a:lnTo>
                <a:lnTo>
                  <a:pt x="754" y="2417"/>
                </a:lnTo>
                <a:lnTo>
                  <a:pt x="741" y="2349"/>
                </a:lnTo>
                <a:lnTo>
                  <a:pt x="714" y="2213"/>
                </a:lnTo>
                <a:lnTo>
                  <a:pt x="685" y="2077"/>
                </a:lnTo>
                <a:lnTo>
                  <a:pt x="671" y="2008"/>
                </a:lnTo>
                <a:lnTo>
                  <a:pt x="656" y="1942"/>
                </a:lnTo>
                <a:lnTo>
                  <a:pt x="623" y="1807"/>
                </a:lnTo>
                <a:lnTo>
                  <a:pt x="606" y="1740"/>
                </a:lnTo>
                <a:lnTo>
                  <a:pt x="590" y="1673"/>
                </a:lnTo>
                <a:lnTo>
                  <a:pt x="571" y="1606"/>
                </a:lnTo>
                <a:lnTo>
                  <a:pt x="554" y="1540"/>
                </a:lnTo>
                <a:lnTo>
                  <a:pt x="536" y="1473"/>
                </a:lnTo>
                <a:lnTo>
                  <a:pt x="517" y="1408"/>
                </a:lnTo>
                <a:lnTo>
                  <a:pt x="479" y="1275"/>
                </a:lnTo>
                <a:lnTo>
                  <a:pt x="457" y="1210"/>
                </a:lnTo>
                <a:lnTo>
                  <a:pt x="438" y="1144"/>
                </a:lnTo>
                <a:lnTo>
                  <a:pt x="417" y="1080"/>
                </a:lnTo>
                <a:lnTo>
                  <a:pt x="396" y="1014"/>
                </a:lnTo>
                <a:lnTo>
                  <a:pt x="352" y="884"/>
                </a:lnTo>
                <a:lnTo>
                  <a:pt x="329" y="819"/>
                </a:lnTo>
                <a:lnTo>
                  <a:pt x="306" y="755"/>
                </a:lnTo>
                <a:lnTo>
                  <a:pt x="283" y="692"/>
                </a:lnTo>
                <a:lnTo>
                  <a:pt x="259" y="627"/>
                </a:lnTo>
                <a:lnTo>
                  <a:pt x="211" y="500"/>
                </a:lnTo>
                <a:lnTo>
                  <a:pt x="185" y="437"/>
                </a:lnTo>
                <a:lnTo>
                  <a:pt x="160" y="374"/>
                </a:lnTo>
                <a:lnTo>
                  <a:pt x="108" y="248"/>
                </a:lnTo>
                <a:lnTo>
                  <a:pt x="55" y="123"/>
                </a:lnTo>
                <a:lnTo>
                  <a:pt x="28" y="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-1588"/>
            <a:ext cx="5287963" cy="6859588"/>
          </a:xfrm>
          <a:custGeom>
            <a:avLst/>
            <a:gdLst>
              <a:gd name="T0" fmla="*/ 0 w 6663"/>
              <a:gd name="T1" fmla="*/ 7561 h 8642"/>
              <a:gd name="T2" fmla="*/ 0 w 6663"/>
              <a:gd name="T3" fmla="*/ 5941 h 8642"/>
              <a:gd name="T4" fmla="*/ 0 w 6663"/>
              <a:gd name="T5" fmla="*/ 4321 h 8642"/>
              <a:gd name="T6" fmla="*/ 0 w 6663"/>
              <a:gd name="T7" fmla="*/ 2700 h 8642"/>
              <a:gd name="T8" fmla="*/ 0 w 6663"/>
              <a:gd name="T9" fmla="*/ 1080 h 8642"/>
              <a:gd name="T10" fmla="*/ 717 w 6663"/>
              <a:gd name="T11" fmla="*/ 0 h 8642"/>
              <a:gd name="T12" fmla="*/ 2869 w 6663"/>
              <a:gd name="T13" fmla="*/ 0 h 8642"/>
              <a:gd name="T14" fmla="*/ 5020 w 6663"/>
              <a:gd name="T15" fmla="*/ 0 h 8642"/>
              <a:gd name="T16" fmla="*/ 5819 w 6663"/>
              <a:gd name="T17" fmla="*/ 185 h 8642"/>
              <a:gd name="T18" fmla="*/ 5897 w 6663"/>
              <a:gd name="T19" fmla="*/ 374 h 8642"/>
              <a:gd name="T20" fmla="*/ 5972 w 6663"/>
              <a:gd name="T21" fmla="*/ 564 h 8642"/>
              <a:gd name="T22" fmla="*/ 6043 w 6663"/>
              <a:gd name="T23" fmla="*/ 755 h 8642"/>
              <a:gd name="T24" fmla="*/ 6110 w 6663"/>
              <a:gd name="T25" fmla="*/ 949 h 8642"/>
              <a:gd name="T26" fmla="*/ 6175 w 6663"/>
              <a:gd name="T27" fmla="*/ 1144 h 8642"/>
              <a:gd name="T28" fmla="*/ 6254 w 6663"/>
              <a:gd name="T29" fmla="*/ 1408 h 8642"/>
              <a:gd name="T30" fmla="*/ 6327 w 6663"/>
              <a:gd name="T31" fmla="*/ 1673 h 8642"/>
              <a:gd name="T32" fmla="*/ 6377 w 6663"/>
              <a:gd name="T33" fmla="*/ 1875 h 8642"/>
              <a:gd name="T34" fmla="*/ 6422 w 6663"/>
              <a:gd name="T35" fmla="*/ 2077 h 8642"/>
              <a:gd name="T36" fmla="*/ 6478 w 6663"/>
              <a:gd name="T37" fmla="*/ 2349 h 8642"/>
              <a:gd name="T38" fmla="*/ 6515 w 6663"/>
              <a:gd name="T39" fmla="*/ 2555 h 8642"/>
              <a:gd name="T40" fmla="*/ 6567 w 6663"/>
              <a:gd name="T41" fmla="*/ 2901 h 8642"/>
              <a:gd name="T42" fmla="*/ 6602 w 6663"/>
              <a:gd name="T43" fmla="*/ 3181 h 8642"/>
              <a:gd name="T44" fmla="*/ 6622 w 6663"/>
              <a:gd name="T45" fmla="*/ 3392 h 8642"/>
              <a:gd name="T46" fmla="*/ 6638 w 6663"/>
              <a:gd name="T47" fmla="*/ 3605 h 8642"/>
              <a:gd name="T48" fmla="*/ 6654 w 6663"/>
              <a:gd name="T49" fmla="*/ 3890 h 8642"/>
              <a:gd name="T50" fmla="*/ 6661 w 6663"/>
              <a:gd name="T51" fmla="*/ 4176 h 8642"/>
              <a:gd name="T52" fmla="*/ 6661 w 6663"/>
              <a:gd name="T53" fmla="*/ 4464 h 8642"/>
              <a:gd name="T54" fmla="*/ 6657 w 6663"/>
              <a:gd name="T55" fmla="*/ 4680 h 8642"/>
              <a:gd name="T56" fmla="*/ 6647 w 6663"/>
              <a:gd name="T57" fmla="*/ 4894 h 8642"/>
              <a:gd name="T58" fmla="*/ 6633 w 6663"/>
              <a:gd name="T59" fmla="*/ 5107 h 8642"/>
              <a:gd name="T60" fmla="*/ 6616 w 6663"/>
              <a:gd name="T61" fmla="*/ 5319 h 8642"/>
              <a:gd name="T62" fmla="*/ 6593 w 6663"/>
              <a:gd name="T63" fmla="*/ 5531 h 8642"/>
              <a:gd name="T64" fmla="*/ 6567 w 6663"/>
              <a:gd name="T65" fmla="*/ 5740 h 8642"/>
              <a:gd name="T66" fmla="*/ 6526 w 6663"/>
              <a:gd name="T67" fmla="*/ 6018 h 8642"/>
              <a:gd name="T68" fmla="*/ 6491 w 6663"/>
              <a:gd name="T69" fmla="*/ 6223 h 8642"/>
              <a:gd name="T70" fmla="*/ 6422 w 6663"/>
              <a:gd name="T71" fmla="*/ 6565 h 8642"/>
              <a:gd name="T72" fmla="*/ 6360 w 6663"/>
              <a:gd name="T73" fmla="*/ 6835 h 8642"/>
              <a:gd name="T74" fmla="*/ 6308 w 6663"/>
              <a:gd name="T75" fmla="*/ 7034 h 8642"/>
              <a:gd name="T76" fmla="*/ 6254 w 6663"/>
              <a:gd name="T77" fmla="*/ 7234 h 8642"/>
              <a:gd name="T78" fmla="*/ 6175 w 6663"/>
              <a:gd name="T79" fmla="*/ 7496 h 8642"/>
              <a:gd name="T80" fmla="*/ 6089 w 6663"/>
              <a:gd name="T81" fmla="*/ 7756 h 8642"/>
              <a:gd name="T82" fmla="*/ 6020 w 6663"/>
              <a:gd name="T83" fmla="*/ 7950 h 8642"/>
              <a:gd name="T84" fmla="*/ 5922 w 6663"/>
              <a:gd name="T85" fmla="*/ 8205 h 8642"/>
              <a:gd name="T86" fmla="*/ 5792 w 6663"/>
              <a:gd name="T87" fmla="*/ 8518 h 8642"/>
              <a:gd name="T88" fmla="*/ 5020 w 6663"/>
              <a:gd name="T89" fmla="*/ 8642 h 8642"/>
              <a:gd name="T90" fmla="*/ 2869 w 6663"/>
              <a:gd name="T91" fmla="*/ 8642 h 8642"/>
              <a:gd name="T92" fmla="*/ 717 w 6663"/>
              <a:gd name="T93" fmla="*/ 8642 h 8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663" h="8642">
                <a:moveTo>
                  <a:pt x="0" y="8642"/>
                </a:moveTo>
                <a:lnTo>
                  <a:pt x="0" y="8101"/>
                </a:lnTo>
                <a:lnTo>
                  <a:pt x="0" y="7561"/>
                </a:lnTo>
                <a:lnTo>
                  <a:pt x="0" y="7021"/>
                </a:lnTo>
                <a:lnTo>
                  <a:pt x="0" y="6481"/>
                </a:lnTo>
                <a:lnTo>
                  <a:pt x="0" y="5941"/>
                </a:lnTo>
                <a:lnTo>
                  <a:pt x="0" y="5401"/>
                </a:lnTo>
                <a:lnTo>
                  <a:pt x="0" y="4861"/>
                </a:lnTo>
                <a:lnTo>
                  <a:pt x="0" y="4321"/>
                </a:lnTo>
                <a:lnTo>
                  <a:pt x="0" y="3780"/>
                </a:lnTo>
                <a:lnTo>
                  <a:pt x="0" y="3240"/>
                </a:lnTo>
                <a:lnTo>
                  <a:pt x="0" y="2700"/>
                </a:lnTo>
                <a:lnTo>
                  <a:pt x="0" y="2160"/>
                </a:lnTo>
                <a:lnTo>
                  <a:pt x="0" y="1620"/>
                </a:lnTo>
                <a:lnTo>
                  <a:pt x="0" y="1080"/>
                </a:lnTo>
                <a:lnTo>
                  <a:pt x="0" y="540"/>
                </a:lnTo>
                <a:lnTo>
                  <a:pt x="0" y="0"/>
                </a:lnTo>
                <a:lnTo>
                  <a:pt x="717" y="0"/>
                </a:lnTo>
                <a:lnTo>
                  <a:pt x="1434" y="0"/>
                </a:lnTo>
                <a:lnTo>
                  <a:pt x="2152" y="0"/>
                </a:lnTo>
                <a:lnTo>
                  <a:pt x="2869" y="0"/>
                </a:lnTo>
                <a:lnTo>
                  <a:pt x="3586" y="0"/>
                </a:lnTo>
                <a:lnTo>
                  <a:pt x="4303" y="0"/>
                </a:lnTo>
                <a:lnTo>
                  <a:pt x="5020" y="0"/>
                </a:lnTo>
                <a:lnTo>
                  <a:pt x="5737" y="0"/>
                </a:lnTo>
                <a:lnTo>
                  <a:pt x="5792" y="123"/>
                </a:lnTo>
                <a:lnTo>
                  <a:pt x="5819" y="185"/>
                </a:lnTo>
                <a:lnTo>
                  <a:pt x="5845" y="248"/>
                </a:lnTo>
                <a:lnTo>
                  <a:pt x="5871" y="310"/>
                </a:lnTo>
                <a:lnTo>
                  <a:pt x="5897" y="374"/>
                </a:lnTo>
                <a:lnTo>
                  <a:pt x="5922" y="437"/>
                </a:lnTo>
                <a:lnTo>
                  <a:pt x="5948" y="500"/>
                </a:lnTo>
                <a:lnTo>
                  <a:pt x="5972" y="564"/>
                </a:lnTo>
                <a:lnTo>
                  <a:pt x="5996" y="627"/>
                </a:lnTo>
                <a:lnTo>
                  <a:pt x="6020" y="692"/>
                </a:lnTo>
                <a:lnTo>
                  <a:pt x="6043" y="755"/>
                </a:lnTo>
                <a:lnTo>
                  <a:pt x="6066" y="819"/>
                </a:lnTo>
                <a:lnTo>
                  <a:pt x="6089" y="884"/>
                </a:lnTo>
                <a:lnTo>
                  <a:pt x="6110" y="949"/>
                </a:lnTo>
                <a:lnTo>
                  <a:pt x="6133" y="1014"/>
                </a:lnTo>
                <a:lnTo>
                  <a:pt x="6154" y="1080"/>
                </a:lnTo>
                <a:lnTo>
                  <a:pt x="6175" y="1144"/>
                </a:lnTo>
                <a:lnTo>
                  <a:pt x="6216" y="1275"/>
                </a:lnTo>
                <a:lnTo>
                  <a:pt x="6234" y="1341"/>
                </a:lnTo>
                <a:lnTo>
                  <a:pt x="6254" y="1408"/>
                </a:lnTo>
                <a:lnTo>
                  <a:pt x="6273" y="1473"/>
                </a:lnTo>
                <a:lnTo>
                  <a:pt x="6291" y="1540"/>
                </a:lnTo>
                <a:lnTo>
                  <a:pt x="6327" y="1673"/>
                </a:lnTo>
                <a:lnTo>
                  <a:pt x="6343" y="1740"/>
                </a:lnTo>
                <a:lnTo>
                  <a:pt x="6360" y="1807"/>
                </a:lnTo>
                <a:lnTo>
                  <a:pt x="6377" y="1875"/>
                </a:lnTo>
                <a:lnTo>
                  <a:pt x="6393" y="1942"/>
                </a:lnTo>
                <a:lnTo>
                  <a:pt x="6408" y="2008"/>
                </a:lnTo>
                <a:lnTo>
                  <a:pt x="6422" y="2077"/>
                </a:lnTo>
                <a:lnTo>
                  <a:pt x="6437" y="2145"/>
                </a:lnTo>
                <a:lnTo>
                  <a:pt x="6451" y="2213"/>
                </a:lnTo>
                <a:lnTo>
                  <a:pt x="6478" y="2349"/>
                </a:lnTo>
                <a:lnTo>
                  <a:pt x="6491" y="2417"/>
                </a:lnTo>
                <a:lnTo>
                  <a:pt x="6503" y="2486"/>
                </a:lnTo>
                <a:lnTo>
                  <a:pt x="6515" y="2555"/>
                </a:lnTo>
                <a:lnTo>
                  <a:pt x="6526" y="2624"/>
                </a:lnTo>
                <a:lnTo>
                  <a:pt x="6548" y="2763"/>
                </a:lnTo>
                <a:lnTo>
                  <a:pt x="6567" y="2901"/>
                </a:lnTo>
                <a:lnTo>
                  <a:pt x="6586" y="3041"/>
                </a:lnTo>
                <a:lnTo>
                  <a:pt x="6593" y="3111"/>
                </a:lnTo>
                <a:lnTo>
                  <a:pt x="6602" y="3181"/>
                </a:lnTo>
                <a:lnTo>
                  <a:pt x="6608" y="3251"/>
                </a:lnTo>
                <a:lnTo>
                  <a:pt x="6616" y="3321"/>
                </a:lnTo>
                <a:lnTo>
                  <a:pt x="6622" y="3392"/>
                </a:lnTo>
                <a:lnTo>
                  <a:pt x="6628" y="3462"/>
                </a:lnTo>
                <a:lnTo>
                  <a:pt x="6633" y="3533"/>
                </a:lnTo>
                <a:lnTo>
                  <a:pt x="6638" y="3605"/>
                </a:lnTo>
                <a:lnTo>
                  <a:pt x="6643" y="3675"/>
                </a:lnTo>
                <a:lnTo>
                  <a:pt x="6647" y="3747"/>
                </a:lnTo>
                <a:lnTo>
                  <a:pt x="6654" y="3890"/>
                </a:lnTo>
                <a:lnTo>
                  <a:pt x="6659" y="4032"/>
                </a:lnTo>
                <a:lnTo>
                  <a:pt x="6660" y="4104"/>
                </a:lnTo>
                <a:lnTo>
                  <a:pt x="6661" y="4176"/>
                </a:lnTo>
                <a:lnTo>
                  <a:pt x="6663" y="4249"/>
                </a:lnTo>
                <a:lnTo>
                  <a:pt x="6663" y="4321"/>
                </a:lnTo>
                <a:lnTo>
                  <a:pt x="6661" y="4464"/>
                </a:lnTo>
                <a:lnTo>
                  <a:pt x="6660" y="4536"/>
                </a:lnTo>
                <a:lnTo>
                  <a:pt x="6659" y="4608"/>
                </a:lnTo>
                <a:lnTo>
                  <a:pt x="6657" y="4680"/>
                </a:lnTo>
                <a:lnTo>
                  <a:pt x="6654" y="4752"/>
                </a:lnTo>
                <a:lnTo>
                  <a:pt x="6650" y="4824"/>
                </a:lnTo>
                <a:lnTo>
                  <a:pt x="6647" y="4894"/>
                </a:lnTo>
                <a:lnTo>
                  <a:pt x="6643" y="4966"/>
                </a:lnTo>
                <a:lnTo>
                  <a:pt x="6638" y="5037"/>
                </a:lnTo>
                <a:lnTo>
                  <a:pt x="6633" y="5107"/>
                </a:lnTo>
                <a:lnTo>
                  <a:pt x="6628" y="5178"/>
                </a:lnTo>
                <a:lnTo>
                  <a:pt x="6622" y="5250"/>
                </a:lnTo>
                <a:lnTo>
                  <a:pt x="6616" y="5319"/>
                </a:lnTo>
                <a:lnTo>
                  <a:pt x="6608" y="5390"/>
                </a:lnTo>
                <a:lnTo>
                  <a:pt x="6602" y="5460"/>
                </a:lnTo>
                <a:lnTo>
                  <a:pt x="6593" y="5531"/>
                </a:lnTo>
                <a:lnTo>
                  <a:pt x="6586" y="5600"/>
                </a:lnTo>
                <a:lnTo>
                  <a:pt x="6577" y="5671"/>
                </a:lnTo>
                <a:lnTo>
                  <a:pt x="6567" y="5740"/>
                </a:lnTo>
                <a:lnTo>
                  <a:pt x="6557" y="5809"/>
                </a:lnTo>
                <a:lnTo>
                  <a:pt x="6548" y="5879"/>
                </a:lnTo>
                <a:lnTo>
                  <a:pt x="6526" y="6018"/>
                </a:lnTo>
                <a:lnTo>
                  <a:pt x="6515" y="6086"/>
                </a:lnTo>
                <a:lnTo>
                  <a:pt x="6503" y="6155"/>
                </a:lnTo>
                <a:lnTo>
                  <a:pt x="6491" y="6223"/>
                </a:lnTo>
                <a:lnTo>
                  <a:pt x="6478" y="6293"/>
                </a:lnTo>
                <a:lnTo>
                  <a:pt x="6451" y="6429"/>
                </a:lnTo>
                <a:lnTo>
                  <a:pt x="6422" y="6565"/>
                </a:lnTo>
                <a:lnTo>
                  <a:pt x="6408" y="6632"/>
                </a:lnTo>
                <a:lnTo>
                  <a:pt x="6393" y="6700"/>
                </a:lnTo>
                <a:lnTo>
                  <a:pt x="6360" y="6835"/>
                </a:lnTo>
                <a:lnTo>
                  <a:pt x="6343" y="6902"/>
                </a:lnTo>
                <a:lnTo>
                  <a:pt x="6327" y="6969"/>
                </a:lnTo>
                <a:lnTo>
                  <a:pt x="6308" y="7034"/>
                </a:lnTo>
                <a:lnTo>
                  <a:pt x="6291" y="7101"/>
                </a:lnTo>
                <a:lnTo>
                  <a:pt x="6273" y="7168"/>
                </a:lnTo>
                <a:lnTo>
                  <a:pt x="6254" y="7234"/>
                </a:lnTo>
                <a:lnTo>
                  <a:pt x="6216" y="7366"/>
                </a:lnTo>
                <a:lnTo>
                  <a:pt x="6194" y="7432"/>
                </a:lnTo>
                <a:lnTo>
                  <a:pt x="6175" y="7496"/>
                </a:lnTo>
                <a:lnTo>
                  <a:pt x="6154" y="7562"/>
                </a:lnTo>
                <a:lnTo>
                  <a:pt x="6133" y="7628"/>
                </a:lnTo>
                <a:lnTo>
                  <a:pt x="6089" y="7756"/>
                </a:lnTo>
                <a:lnTo>
                  <a:pt x="6066" y="7821"/>
                </a:lnTo>
                <a:lnTo>
                  <a:pt x="6043" y="7885"/>
                </a:lnTo>
                <a:lnTo>
                  <a:pt x="6020" y="7950"/>
                </a:lnTo>
                <a:lnTo>
                  <a:pt x="5996" y="8014"/>
                </a:lnTo>
                <a:lnTo>
                  <a:pt x="5948" y="8142"/>
                </a:lnTo>
                <a:lnTo>
                  <a:pt x="5922" y="8205"/>
                </a:lnTo>
                <a:lnTo>
                  <a:pt x="5897" y="8268"/>
                </a:lnTo>
                <a:lnTo>
                  <a:pt x="5845" y="8393"/>
                </a:lnTo>
                <a:lnTo>
                  <a:pt x="5792" y="8518"/>
                </a:lnTo>
                <a:lnTo>
                  <a:pt x="5765" y="8580"/>
                </a:lnTo>
                <a:lnTo>
                  <a:pt x="5737" y="8642"/>
                </a:lnTo>
                <a:lnTo>
                  <a:pt x="5020" y="8642"/>
                </a:lnTo>
                <a:lnTo>
                  <a:pt x="4303" y="8642"/>
                </a:lnTo>
                <a:lnTo>
                  <a:pt x="3586" y="8642"/>
                </a:lnTo>
                <a:lnTo>
                  <a:pt x="2869" y="8642"/>
                </a:lnTo>
                <a:lnTo>
                  <a:pt x="2152" y="8642"/>
                </a:lnTo>
                <a:lnTo>
                  <a:pt x="1434" y="8642"/>
                </a:lnTo>
                <a:lnTo>
                  <a:pt x="717" y="8642"/>
                </a:lnTo>
                <a:lnTo>
                  <a:pt x="0" y="86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103" y="1773238"/>
            <a:ext cx="4464571" cy="2375841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9B5CB-A989-43A7-AA86-120B3DE6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2104" y="4509120"/>
            <a:ext cx="4464570" cy="115212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032104" y="5805264"/>
            <a:ext cx="4464571" cy="432024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/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807-2E64-4C97-8C83-064F5D0BE849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32104" y="4293096"/>
            <a:ext cx="446457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1464" y="2817000"/>
            <a:ext cx="2815142" cy="1224000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5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E98-1F12-4752-9BC4-DE9F5426CDA4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2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FB00-271D-4321-AAF1-5AD2ADDD5256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40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A044-2A52-4256-8BE8-649180910E26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14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F820-B1EE-4C89-950F-D0C214DDD66B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19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BA5D-8995-48EE-839A-112116AF344F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83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gradFill>
          <a:gsLst>
            <a:gs pos="0">
              <a:srgbClr val="FF3690"/>
            </a:gs>
            <a:gs pos="100000">
              <a:srgbClr val="FF880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87FFE-3F1D-407E-A883-60EB0C7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73238"/>
            <a:ext cx="9145588" cy="417611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D7F5-12D4-4954-99AE-54961FF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FA5981-FC69-4F7E-9FE1-16F1E6BF3114}" type="datetime1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951-076D-4AAA-AD24-59A9B7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D9B6-72ED-4E6F-A933-B93AF8F4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4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73238"/>
            <a:ext cx="5184651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3C6E6-84C8-4ACD-8257-FDC560EBD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73238"/>
            <a:ext cx="5184650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6ECB-D21A-446B-9DC2-2F05CAC108BC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05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412875"/>
            <a:ext cx="12192000" cy="544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73238"/>
            <a:ext cx="5184651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3C6E6-84C8-4ACD-8257-FDC560EBD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73238"/>
            <a:ext cx="5184650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D89-96AA-484A-BB03-EECEAF54ECD4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38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73237"/>
            <a:ext cx="5184650" cy="575643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ADFBF-735F-4B62-9F5E-F9737611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348880"/>
            <a:ext cx="5184650" cy="3888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3" y="1773237"/>
            <a:ext cx="5184651" cy="575643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9A5AE-DE3A-4DBB-9AF2-6F701F32B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3" y="2348880"/>
            <a:ext cx="5184651" cy="3888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7E62B-A1CC-45D5-96D6-6EF579BF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B9ED-D759-4C8A-9D6E-E180D8312C22}" type="datetime1">
              <a:rPr lang="fi-FI" smtClean="0"/>
              <a:t>26.6.2024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990F3-B30A-467F-85F4-2EBDF8E1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3475F-7B69-4D7E-89B6-1C7AAF3C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94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412875"/>
            <a:ext cx="12192000" cy="544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73237"/>
            <a:ext cx="5184650" cy="57564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ADFBF-735F-4B62-9F5E-F9737611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348880"/>
            <a:ext cx="5184650" cy="3888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3" y="1773237"/>
            <a:ext cx="5184651" cy="57564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9A5AE-DE3A-4DBB-9AF2-6F701F32B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3" y="2348880"/>
            <a:ext cx="5184651" cy="3888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7E62B-A1CC-45D5-96D6-6EF579BF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88B3-A49C-4757-AAAC-88E3AE6648E1}" type="datetime1">
              <a:rPr lang="fi-FI" smtClean="0"/>
              <a:t>26.6.2024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990F3-B30A-467F-85F4-2EBDF8E1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3475F-7B69-4D7E-89B6-1C7AAF3C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3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 userDrawn="1"/>
        </p:nvSpPr>
        <p:spPr bwMode="auto">
          <a:xfrm>
            <a:off x="4554538" y="-1588"/>
            <a:ext cx="1158875" cy="5905500"/>
          </a:xfrm>
          <a:custGeom>
            <a:avLst/>
            <a:gdLst>
              <a:gd name="T0" fmla="*/ 1395 w 1461"/>
              <a:gd name="T1" fmla="*/ 0 h 7441"/>
              <a:gd name="T2" fmla="*/ 1417 w 1461"/>
              <a:gd name="T3" fmla="*/ 286 h 7441"/>
              <a:gd name="T4" fmla="*/ 1435 w 1461"/>
              <a:gd name="T5" fmla="*/ 574 h 7441"/>
              <a:gd name="T6" fmla="*/ 1448 w 1461"/>
              <a:gd name="T7" fmla="*/ 864 h 7441"/>
              <a:gd name="T8" fmla="*/ 1457 w 1461"/>
              <a:gd name="T9" fmla="*/ 1155 h 7441"/>
              <a:gd name="T10" fmla="*/ 1461 w 1461"/>
              <a:gd name="T11" fmla="*/ 1544 h 7441"/>
              <a:gd name="T12" fmla="*/ 1460 w 1461"/>
              <a:gd name="T13" fmla="*/ 1835 h 7441"/>
              <a:gd name="T14" fmla="*/ 1452 w 1461"/>
              <a:gd name="T15" fmla="*/ 2124 h 7441"/>
              <a:gd name="T16" fmla="*/ 1436 w 1461"/>
              <a:gd name="T17" fmla="*/ 2508 h 7441"/>
              <a:gd name="T18" fmla="*/ 1417 w 1461"/>
              <a:gd name="T19" fmla="*/ 2794 h 7441"/>
              <a:gd name="T20" fmla="*/ 1396 w 1461"/>
              <a:gd name="T21" fmla="*/ 3079 h 7441"/>
              <a:gd name="T22" fmla="*/ 1369 w 1461"/>
              <a:gd name="T23" fmla="*/ 3362 h 7441"/>
              <a:gd name="T24" fmla="*/ 1315 w 1461"/>
              <a:gd name="T25" fmla="*/ 3833 h 7441"/>
              <a:gd name="T26" fmla="*/ 1276 w 1461"/>
              <a:gd name="T27" fmla="*/ 4113 h 7441"/>
              <a:gd name="T28" fmla="*/ 1234 w 1461"/>
              <a:gd name="T29" fmla="*/ 4391 h 7441"/>
              <a:gd name="T30" fmla="*/ 1187 w 1461"/>
              <a:gd name="T31" fmla="*/ 4669 h 7441"/>
              <a:gd name="T32" fmla="*/ 1135 w 1461"/>
              <a:gd name="T33" fmla="*/ 4944 h 7441"/>
              <a:gd name="T34" fmla="*/ 1079 w 1461"/>
              <a:gd name="T35" fmla="*/ 5219 h 7441"/>
              <a:gd name="T36" fmla="*/ 1020 w 1461"/>
              <a:gd name="T37" fmla="*/ 5491 h 7441"/>
              <a:gd name="T38" fmla="*/ 955 w 1461"/>
              <a:gd name="T39" fmla="*/ 5762 h 7441"/>
              <a:gd name="T40" fmla="*/ 887 w 1461"/>
              <a:gd name="T41" fmla="*/ 6032 h 7441"/>
              <a:gd name="T42" fmla="*/ 815 w 1461"/>
              <a:gd name="T43" fmla="*/ 6300 h 7441"/>
              <a:gd name="T44" fmla="*/ 739 w 1461"/>
              <a:gd name="T45" fmla="*/ 6566 h 7441"/>
              <a:gd name="T46" fmla="*/ 658 w 1461"/>
              <a:gd name="T47" fmla="*/ 6831 h 7441"/>
              <a:gd name="T48" fmla="*/ 574 w 1461"/>
              <a:gd name="T49" fmla="*/ 7094 h 7441"/>
              <a:gd name="T50" fmla="*/ 455 w 1461"/>
              <a:gd name="T51" fmla="*/ 7441 h 7441"/>
              <a:gd name="T52" fmla="*/ 538 w 1461"/>
              <a:gd name="T53" fmla="*/ 7162 h 7441"/>
              <a:gd name="T54" fmla="*/ 612 w 1461"/>
              <a:gd name="T55" fmla="*/ 6880 h 7441"/>
              <a:gd name="T56" fmla="*/ 658 w 1461"/>
              <a:gd name="T57" fmla="*/ 6690 h 7441"/>
              <a:gd name="T58" fmla="*/ 700 w 1461"/>
              <a:gd name="T59" fmla="*/ 6499 h 7441"/>
              <a:gd name="T60" fmla="*/ 756 w 1461"/>
              <a:gd name="T61" fmla="*/ 6211 h 7441"/>
              <a:gd name="T62" fmla="*/ 806 w 1461"/>
              <a:gd name="T63" fmla="*/ 5918 h 7441"/>
              <a:gd name="T64" fmla="*/ 845 w 1461"/>
              <a:gd name="T65" fmla="*/ 5624 h 7441"/>
              <a:gd name="T66" fmla="*/ 877 w 1461"/>
              <a:gd name="T67" fmla="*/ 5328 h 7441"/>
              <a:gd name="T68" fmla="*/ 902 w 1461"/>
              <a:gd name="T69" fmla="*/ 5028 h 7441"/>
              <a:gd name="T70" fmla="*/ 918 w 1461"/>
              <a:gd name="T71" fmla="*/ 4726 h 7441"/>
              <a:gd name="T72" fmla="*/ 924 w 1461"/>
              <a:gd name="T73" fmla="*/ 4422 h 7441"/>
              <a:gd name="T74" fmla="*/ 923 w 1461"/>
              <a:gd name="T75" fmla="*/ 4104 h 7441"/>
              <a:gd name="T76" fmla="*/ 917 w 1461"/>
              <a:gd name="T77" fmla="*/ 3890 h 7441"/>
              <a:gd name="T78" fmla="*/ 906 w 1461"/>
              <a:gd name="T79" fmla="*/ 3675 h 7441"/>
              <a:gd name="T80" fmla="*/ 891 w 1461"/>
              <a:gd name="T81" fmla="*/ 3462 h 7441"/>
              <a:gd name="T82" fmla="*/ 871 w 1461"/>
              <a:gd name="T83" fmla="*/ 3251 h 7441"/>
              <a:gd name="T84" fmla="*/ 849 w 1461"/>
              <a:gd name="T85" fmla="*/ 3041 h 7441"/>
              <a:gd name="T86" fmla="*/ 820 w 1461"/>
              <a:gd name="T87" fmla="*/ 2832 h 7441"/>
              <a:gd name="T88" fmla="*/ 778 w 1461"/>
              <a:gd name="T89" fmla="*/ 2555 h 7441"/>
              <a:gd name="T90" fmla="*/ 741 w 1461"/>
              <a:gd name="T91" fmla="*/ 2349 h 7441"/>
              <a:gd name="T92" fmla="*/ 671 w 1461"/>
              <a:gd name="T93" fmla="*/ 2008 h 7441"/>
              <a:gd name="T94" fmla="*/ 606 w 1461"/>
              <a:gd name="T95" fmla="*/ 1740 h 7441"/>
              <a:gd name="T96" fmla="*/ 554 w 1461"/>
              <a:gd name="T97" fmla="*/ 1540 h 7441"/>
              <a:gd name="T98" fmla="*/ 479 w 1461"/>
              <a:gd name="T99" fmla="*/ 1275 h 7441"/>
              <a:gd name="T100" fmla="*/ 417 w 1461"/>
              <a:gd name="T101" fmla="*/ 1080 h 7441"/>
              <a:gd name="T102" fmla="*/ 329 w 1461"/>
              <a:gd name="T103" fmla="*/ 819 h 7441"/>
              <a:gd name="T104" fmla="*/ 259 w 1461"/>
              <a:gd name="T105" fmla="*/ 627 h 7441"/>
              <a:gd name="T106" fmla="*/ 160 w 1461"/>
              <a:gd name="T107" fmla="*/ 374 h 7441"/>
              <a:gd name="T108" fmla="*/ 28 w 1461"/>
              <a:gd name="T109" fmla="*/ 61 h 7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61" h="7441">
                <a:moveTo>
                  <a:pt x="0" y="0"/>
                </a:moveTo>
                <a:lnTo>
                  <a:pt x="698" y="0"/>
                </a:lnTo>
                <a:lnTo>
                  <a:pt x="1395" y="0"/>
                </a:lnTo>
                <a:lnTo>
                  <a:pt x="1403" y="95"/>
                </a:lnTo>
                <a:lnTo>
                  <a:pt x="1410" y="190"/>
                </a:lnTo>
                <a:lnTo>
                  <a:pt x="1417" y="286"/>
                </a:lnTo>
                <a:lnTo>
                  <a:pt x="1424" y="382"/>
                </a:lnTo>
                <a:lnTo>
                  <a:pt x="1430" y="479"/>
                </a:lnTo>
                <a:lnTo>
                  <a:pt x="1435" y="574"/>
                </a:lnTo>
                <a:lnTo>
                  <a:pt x="1440" y="671"/>
                </a:lnTo>
                <a:lnTo>
                  <a:pt x="1445" y="767"/>
                </a:lnTo>
                <a:lnTo>
                  <a:pt x="1448" y="864"/>
                </a:lnTo>
                <a:lnTo>
                  <a:pt x="1452" y="961"/>
                </a:lnTo>
                <a:lnTo>
                  <a:pt x="1455" y="1057"/>
                </a:lnTo>
                <a:lnTo>
                  <a:pt x="1457" y="1155"/>
                </a:lnTo>
                <a:lnTo>
                  <a:pt x="1460" y="1252"/>
                </a:lnTo>
                <a:lnTo>
                  <a:pt x="1461" y="1350"/>
                </a:lnTo>
                <a:lnTo>
                  <a:pt x="1461" y="1544"/>
                </a:lnTo>
                <a:lnTo>
                  <a:pt x="1461" y="1641"/>
                </a:lnTo>
                <a:lnTo>
                  <a:pt x="1461" y="1738"/>
                </a:lnTo>
                <a:lnTo>
                  <a:pt x="1460" y="1835"/>
                </a:lnTo>
                <a:lnTo>
                  <a:pt x="1457" y="1930"/>
                </a:lnTo>
                <a:lnTo>
                  <a:pt x="1455" y="2027"/>
                </a:lnTo>
                <a:lnTo>
                  <a:pt x="1452" y="2124"/>
                </a:lnTo>
                <a:lnTo>
                  <a:pt x="1448" y="2219"/>
                </a:lnTo>
                <a:lnTo>
                  <a:pt x="1445" y="2316"/>
                </a:lnTo>
                <a:lnTo>
                  <a:pt x="1436" y="2508"/>
                </a:lnTo>
                <a:lnTo>
                  <a:pt x="1430" y="2603"/>
                </a:lnTo>
                <a:lnTo>
                  <a:pt x="1425" y="2698"/>
                </a:lnTo>
                <a:lnTo>
                  <a:pt x="1417" y="2794"/>
                </a:lnTo>
                <a:lnTo>
                  <a:pt x="1411" y="2889"/>
                </a:lnTo>
                <a:lnTo>
                  <a:pt x="1404" y="2983"/>
                </a:lnTo>
                <a:lnTo>
                  <a:pt x="1396" y="3079"/>
                </a:lnTo>
                <a:lnTo>
                  <a:pt x="1388" y="3173"/>
                </a:lnTo>
                <a:lnTo>
                  <a:pt x="1379" y="3268"/>
                </a:lnTo>
                <a:lnTo>
                  <a:pt x="1369" y="3362"/>
                </a:lnTo>
                <a:lnTo>
                  <a:pt x="1359" y="3456"/>
                </a:lnTo>
                <a:lnTo>
                  <a:pt x="1338" y="3645"/>
                </a:lnTo>
                <a:lnTo>
                  <a:pt x="1315" y="3833"/>
                </a:lnTo>
                <a:lnTo>
                  <a:pt x="1302" y="3926"/>
                </a:lnTo>
                <a:lnTo>
                  <a:pt x="1290" y="4019"/>
                </a:lnTo>
                <a:lnTo>
                  <a:pt x="1276" y="4113"/>
                </a:lnTo>
                <a:lnTo>
                  <a:pt x="1263" y="4206"/>
                </a:lnTo>
                <a:lnTo>
                  <a:pt x="1248" y="4298"/>
                </a:lnTo>
                <a:lnTo>
                  <a:pt x="1234" y="4391"/>
                </a:lnTo>
                <a:lnTo>
                  <a:pt x="1218" y="4484"/>
                </a:lnTo>
                <a:lnTo>
                  <a:pt x="1203" y="4576"/>
                </a:lnTo>
                <a:lnTo>
                  <a:pt x="1187" y="4669"/>
                </a:lnTo>
                <a:lnTo>
                  <a:pt x="1170" y="4760"/>
                </a:lnTo>
                <a:lnTo>
                  <a:pt x="1152" y="4852"/>
                </a:lnTo>
                <a:lnTo>
                  <a:pt x="1135" y="4944"/>
                </a:lnTo>
                <a:lnTo>
                  <a:pt x="1116" y="5035"/>
                </a:lnTo>
                <a:lnTo>
                  <a:pt x="1098" y="5127"/>
                </a:lnTo>
                <a:lnTo>
                  <a:pt x="1079" y="5219"/>
                </a:lnTo>
                <a:lnTo>
                  <a:pt x="1059" y="5310"/>
                </a:lnTo>
                <a:lnTo>
                  <a:pt x="1040" y="5401"/>
                </a:lnTo>
                <a:lnTo>
                  <a:pt x="1020" y="5491"/>
                </a:lnTo>
                <a:lnTo>
                  <a:pt x="999" y="5582"/>
                </a:lnTo>
                <a:lnTo>
                  <a:pt x="978" y="5672"/>
                </a:lnTo>
                <a:lnTo>
                  <a:pt x="955" y="5762"/>
                </a:lnTo>
                <a:lnTo>
                  <a:pt x="933" y="5853"/>
                </a:lnTo>
                <a:lnTo>
                  <a:pt x="911" y="5942"/>
                </a:lnTo>
                <a:lnTo>
                  <a:pt x="887" y="6032"/>
                </a:lnTo>
                <a:lnTo>
                  <a:pt x="864" y="6122"/>
                </a:lnTo>
                <a:lnTo>
                  <a:pt x="839" y="6211"/>
                </a:lnTo>
                <a:lnTo>
                  <a:pt x="815" y="6300"/>
                </a:lnTo>
                <a:lnTo>
                  <a:pt x="789" y="6389"/>
                </a:lnTo>
                <a:lnTo>
                  <a:pt x="765" y="6478"/>
                </a:lnTo>
                <a:lnTo>
                  <a:pt x="739" y="6566"/>
                </a:lnTo>
                <a:lnTo>
                  <a:pt x="713" y="6654"/>
                </a:lnTo>
                <a:lnTo>
                  <a:pt x="685" y="6743"/>
                </a:lnTo>
                <a:lnTo>
                  <a:pt x="658" y="6831"/>
                </a:lnTo>
                <a:lnTo>
                  <a:pt x="631" y="6918"/>
                </a:lnTo>
                <a:lnTo>
                  <a:pt x="602" y="7006"/>
                </a:lnTo>
                <a:lnTo>
                  <a:pt x="574" y="7094"/>
                </a:lnTo>
                <a:lnTo>
                  <a:pt x="545" y="7181"/>
                </a:lnTo>
                <a:lnTo>
                  <a:pt x="516" y="7267"/>
                </a:lnTo>
                <a:lnTo>
                  <a:pt x="455" y="7441"/>
                </a:lnTo>
                <a:lnTo>
                  <a:pt x="484" y="7348"/>
                </a:lnTo>
                <a:lnTo>
                  <a:pt x="511" y="7255"/>
                </a:lnTo>
                <a:lnTo>
                  <a:pt x="538" y="7162"/>
                </a:lnTo>
                <a:lnTo>
                  <a:pt x="563" y="7068"/>
                </a:lnTo>
                <a:lnTo>
                  <a:pt x="588" y="6974"/>
                </a:lnTo>
                <a:lnTo>
                  <a:pt x="612" y="6880"/>
                </a:lnTo>
                <a:lnTo>
                  <a:pt x="636" y="6785"/>
                </a:lnTo>
                <a:lnTo>
                  <a:pt x="647" y="6737"/>
                </a:lnTo>
                <a:lnTo>
                  <a:pt x="658" y="6690"/>
                </a:lnTo>
                <a:lnTo>
                  <a:pt x="668" y="6643"/>
                </a:lnTo>
                <a:lnTo>
                  <a:pt x="679" y="6595"/>
                </a:lnTo>
                <a:lnTo>
                  <a:pt x="700" y="6499"/>
                </a:lnTo>
                <a:lnTo>
                  <a:pt x="719" y="6403"/>
                </a:lnTo>
                <a:lnTo>
                  <a:pt x="739" y="6307"/>
                </a:lnTo>
                <a:lnTo>
                  <a:pt x="756" y="6211"/>
                </a:lnTo>
                <a:lnTo>
                  <a:pt x="773" y="6113"/>
                </a:lnTo>
                <a:lnTo>
                  <a:pt x="789" y="6016"/>
                </a:lnTo>
                <a:lnTo>
                  <a:pt x="806" y="5918"/>
                </a:lnTo>
                <a:lnTo>
                  <a:pt x="819" y="5821"/>
                </a:lnTo>
                <a:lnTo>
                  <a:pt x="833" y="5723"/>
                </a:lnTo>
                <a:lnTo>
                  <a:pt x="845" y="5624"/>
                </a:lnTo>
                <a:lnTo>
                  <a:pt x="858" y="5526"/>
                </a:lnTo>
                <a:lnTo>
                  <a:pt x="867" y="5427"/>
                </a:lnTo>
                <a:lnTo>
                  <a:pt x="877" y="5328"/>
                </a:lnTo>
                <a:lnTo>
                  <a:pt x="887" y="5227"/>
                </a:lnTo>
                <a:lnTo>
                  <a:pt x="895" y="5128"/>
                </a:lnTo>
                <a:lnTo>
                  <a:pt x="902" y="5028"/>
                </a:lnTo>
                <a:lnTo>
                  <a:pt x="908" y="4928"/>
                </a:lnTo>
                <a:lnTo>
                  <a:pt x="913" y="4827"/>
                </a:lnTo>
                <a:lnTo>
                  <a:pt x="918" y="4726"/>
                </a:lnTo>
                <a:lnTo>
                  <a:pt x="921" y="4625"/>
                </a:lnTo>
                <a:lnTo>
                  <a:pt x="923" y="4524"/>
                </a:lnTo>
                <a:lnTo>
                  <a:pt x="924" y="4422"/>
                </a:lnTo>
                <a:lnTo>
                  <a:pt x="926" y="4321"/>
                </a:lnTo>
                <a:lnTo>
                  <a:pt x="924" y="4176"/>
                </a:lnTo>
                <a:lnTo>
                  <a:pt x="923" y="4104"/>
                </a:lnTo>
                <a:lnTo>
                  <a:pt x="922" y="4032"/>
                </a:lnTo>
                <a:lnTo>
                  <a:pt x="920" y="3962"/>
                </a:lnTo>
                <a:lnTo>
                  <a:pt x="917" y="3890"/>
                </a:lnTo>
                <a:lnTo>
                  <a:pt x="913" y="3818"/>
                </a:lnTo>
                <a:lnTo>
                  <a:pt x="910" y="3747"/>
                </a:lnTo>
                <a:lnTo>
                  <a:pt x="906" y="3675"/>
                </a:lnTo>
                <a:lnTo>
                  <a:pt x="901" y="3605"/>
                </a:lnTo>
                <a:lnTo>
                  <a:pt x="896" y="3533"/>
                </a:lnTo>
                <a:lnTo>
                  <a:pt x="891" y="3462"/>
                </a:lnTo>
                <a:lnTo>
                  <a:pt x="885" y="3392"/>
                </a:lnTo>
                <a:lnTo>
                  <a:pt x="879" y="3321"/>
                </a:lnTo>
                <a:lnTo>
                  <a:pt x="871" y="3251"/>
                </a:lnTo>
                <a:lnTo>
                  <a:pt x="865" y="3181"/>
                </a:lnTo>
                <a:lnTo>
                  <a:pt x="856" y="3111"/>
                </a:lnTo>
                <a:lnTo>
                  <a:pt x="849" y="3041"/>
                </a:lnTo>
                <a:lnTo>
                  <a:pt x="840" y="2971"/>
                </a:lnTo>
                <a:lnTo>
                  <a:pt x="830" y="2901"/>
                </a:lnTo>
                <a:lnTo>
                  <a:pt x="820" y="2832"/>
                </a:lnTo>
                <a:lnTo>
                  <a:pt x="811" y="2763"/>
                </a:lnTo>
                <a:lnTo>
                  <a:pt x="789" y="2624"/>
                </a:lnTo>
                <a:lnTo>
                  <a:pt x="778" y="2555"/>
                </a:lnTo>
                <a:lnTo>
                  <a:pt x="766" y="2486"/>
                </a:lnTo>
                <a:lnTo>
                  <a:pt x="754" y="2417"/>
                </a:lnTo>
                <a:lnTo>
                  <a:pt x="741" y="2349"/>
                </a:lnTo>
                <a:lnTo>
                  <a:pt x="714" y="2213"/>
                </a:lnTo>
                <a:lnTo>
                  <a:pt x="685" y="2077"/>
                </a:lnTo>
                <a:lnTo>
                  <a:pt x="671" y="2008"/>
                </a:lnTo>
                <a:lnTo>
                  <a:pt x="656" y="1942"/>
                </a:lnTo>
                <a:lnTo>
                  <a:pt x="623" y="1807"/>
                </a:lnTo>
                <a:lnTo>
                  <a:pt x="606" y="1740"/>
                </a:lnTo>
                <a:lnTo>
                  <a:pt x="590" y="1673"/>
                </a:lnTo>
                <a:lnTo>
                  <a:pt x="571" y="1606"/>
                </a:lnTo>
                <a:lnTo>
                  <a:pt x="554" y="1540"/>
                </a:lnTo>
                <a:lnTo>
                  <a:pt x="536" y="1473"/>
                </a:lnTo>
                <a:lnTo>
                  <a:pt x="517" y="1408"/>
                </a:lnTo>
                <a:lnTo>
                  <a:pt x="479" y="1275"/>
                </a:lnTo>
                <a:lnTo>
                  <a:pt x="457" y="1210"/>
                </a:lnTo>
                <a:lnTo>
                  <a:pt x="438" y="1144"/>
                </a:lnTo>
                <a:lnTo>
                  <a:pt x="417" y="1080"/>
                </a:lnTo>
                <a:lnTo>
                  <a:pt x="396" y="1014"/>
                </a:lnTo>
                <a:lnTo>
                  <a:pt x="352" y="884"/>
                </a:lnTo>
                <a:lnTo>
                  <a:pt x="329" y="819"/>
                </a:lnTo>
                <a:lnTo>
                  <a:pt x="306" y="755"/>
                </a:lnTo>
                <a:lnTo>
                  <a:pt x="283" y="692"/>
                </a:lnTo>
                <a:lnTo>
                  <a:pt x="259" y="627"/>
                </a:lnTo>
                <a:lnTo>
                  <a:pt x="211" y="500"/>
                </a:lnTo>
                <a:lnTo>
                  <a:pt x="185" y="437"/>
                </a:lnTo>
                <a:lnTo>
                  <a:pt x="160" y="374"/>
                </a:lnTo>
                <a:lnTo>
                  <a:pt x="108" y="248"/>
                </a:lnTo>
                <a:lnTo>
                  <a:pt x="55" y="123"/>
                </a:lnTo>
                <a:lnTo>
                  <a:pt x="28" y="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-1588"/>
            <a:ext cx="5287963" cy="6859588"/>
          </a:xfrm>
          <a:custGeom>
            <a:avLst/>
            <a:gdLst>
              <a:gd name="T0" fmla="*/ 0 w 6663"/>
              <a:gd name="T1" fmla="*/ 7561 h 8642"/>
              <a:gd name="T2" fmla="*/ 0 w 6663"/>
              <a:gd name="T3" fmla="*/ 5941 h 8642"/>
              <a:gd name="T4" fmla="*/ 0 w 6663"/>
              <a:gd name="T5" fmla="*/ 4321 h 8642"/>
              <a:gd name="T6" fmla="*/ 0 w 6663"/>
              <a:gd name="T7" fmla="*/ 2700 h 8642"/>
              <a:gd name="T8" fmla="*/ 0 w 6663"/>
              <a:gd name="T9" fmla="*/ 1080 h 8642"/>
              <a:gd name="T10" fmla="*/ 717 w 6663"/>
              <a:gd name="T11" fmla="*/ 0 h 8642"/>
              <a:gd name="T12" fmla="*/ 2869 w 6663"/>
              <a:gd name="T13" fmla="*/ 0 h 8642"/>
              <a:gd name="T14" fmla="*/ 5020 w 6663"/>
              <a:gd name="T15" fmla="*/ 0 h 8642"/>
              <a:gd name="T16" fmla="*/ 5819 w 6663"/>
              <a:gd name="T17" fmla="*/ 185 h 8642"/>
              <a:gd name="T18" fmla="*/ 5897 w 6663"/>
              <a:gd name="T19" fmla="*/ 374 h 8642"/>
              <a:gd name="T20" fmla="*/ 5972 w 6663"/>
              <a:gd name="T21" fmla="*/ 564 h 8642"/>
              <a:gd name="T22" fmla="*/ 6043 w 6663"/>
              <a:gd name="T23" fmla="*/ 755 h 8642"/>
              <a:gd name="T24" fmla="*/ 6110 w 6663"/>
              <a:gd name="T25" fmla="*/ 949 h 8642"/>
              <a:gd name="T26" fmla="*/ 6175 w 6663"/>
              <a:gd name="T27" fmla="*/ 1144 h 8642"/>
              <a:gd name="T28" fmla="*/ 6254 w 6663"/>
              <a:gd name="T29" fmla="*/ 1408 h 8642"/>
              <a:gd name="T30" fmla="*/ 6327 w 6663"/>
              <a:gd name="T31" fmla="*/ 1673 h 8642"/>
              <a:gd name="T32" fmla="*/ 6377 w 6663"/>
              <a:gd name="T33" fmla="*/ 1875 h 8642"/>
              <a:gd name="T34" fmla="*/ 6422 w 6663"/>
              <a:gd name="T35" fmla="*/ 2077 h 8642"/>
              <a:gd name="T36" fmla="*/ 6478 w 6663"/>
              <a:gd name="T37" fmla="*/ 2349 h 8642"/>
              <a:gd name="T38" fmla="*/ 6515 w 6663"/>
              <a:gd name="T39" fmla="*/ 2555 h 8642"/>
              <a:gd name="T40" fmla="*/ 6567 w 6663"/>
              <a:gd name="T41" fmla="*/ 2901 h 8642"/>
              <a:gd name="T42" fmla="*/ 6602 w 6663"/>
              <a:gd name="T43" fmla="*/ 3181 h 8642"/>
              <a:gd name="T44" fmla="*/ 6622 w 6663"/>
              <a:gd name="T45" fmla="*/ 3392 h 8642"/>
              <a:gd name="T46" fmla="*/ 6638 w 6663"/>
              <a:gd name="T47" fmla="*/ 3605 h 8642"/>
              <a:gd name="T48" fmla="*/ 6654 w 6663"/>
              <a:gd name="T49" fmla="*/ 3890 h 8642"/>
              <a:gd name="T50" fmla="*/ 6661 w 6663"/>
              <a:gd name="T51" fmla="*/ 4176 h 8642"/>
              <a:gd name="T52" fmla="*/ 6661 w 6663"/>
              <a:gd name="T53" fmla="*/ 4464 h 8642"/>
              <a:gd name="T54" fmla="*/ 6657 w 6663"/>
              <a:gd name="T55" fmla="*/ 4680 h 8642"/>
              <a:gd name="T56" fmla="*/ 6647 w 6663"/>
              <a:gd name="T57" fmla="*/ 4894 h 8642"/>
              <a:gd name="T58" fmla="*/ 6633 w 6663"/>
              <a:gd name="T59" fmla="*/ 5107 h 8642"/>
              <a:gd name="T60" fmla="*/ 6616 w 6663"/>
              <a:gd name="T61" fmla="*/ 5319 h 8642"/>
              <a:gd name="T62" fmla="*/ 6593 w 6663"/>
              <a:gd name="T63" fmla="*/ 5531 h 8642"/>
              <a:gd name="T64" fmla="*/ 6567 w 6663"/>
              <a:gd name="T65" fmla="*/ 5740 h 8642"/>
              <a:gd name="T66" fmla="*/ 6526 w 6663"/>
              <a:gd name="T67" fmla="*/ 6018 h 8642"/>
              <a:gd name="T68" fmla="*/ 6491 w 6663"/>
              <a:gd name="T69" fmla="*/ 6223 h 8642"/>
              <a:gd name="T70" fmla="*/ 6422 w 6663"/>
              <a:gd name="T71" fmla="*/ 6565 h 8642"/>
              <a:gd name="T72" fmla="*/ 6360 w 6663"/>
              <a:gd name="T73" fmla="*/ 6835 h 8642"/>
              <a:gd name="T74" fmla="*/ 6308 w 6663"/>
              <a:gd name="T75" fmla="*/ 7034 h 8642"/>
              <a:gd name="T76" fmla="*/ 6254 w 6663"/>
              <a:gd name="T77" fmla="*/ 7234 h 8642"/>
              <a:gd name="T78" fmla="*/ 6175 w 6663"/>
              <a:gd name="T79" fmla="*/ 7496 h 8642"/>
              <a:gd name="T80" fmla="*/ 6089 w 6663"/>
              <a:gd name="T81" fmla="*/ 7756 h 8642"/>
              <a:gd name="T82" fmla="*/ 6020 w 6663"/>
              <a:gd name="T83" fmla="*/ 7950 h 8642"/>
              <a:gd name="T84" fmla="*/ 5922 w 6663"/>
              <a:gd name="T85" fmla="*/ 8205 h 8642"/>
              <a:gd name="T86" fmla="*/ 5792 w 6663"/>
              <a:gd name="T87" fmla="*/ 8518 h 8642"/>
              <a:gd name="T88" fmla="*/ 5020 w 6663"/>
              <a:gd name="T89" fmla="*/ 8642 h 8642"/>
              <a:gd name="T90" fmla="*/ 2869 w 6663"/>
              <a:gd name="T91" fmla="*/ 8642 h 8642"/>
              <a:gd name="T92" fmla="*/ 717 w 6663"/>
              <a:gd name="T93" fmla="*/ 8642 h 8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663" h="8642">
                <a:moveTo>
                  <a:pt x="0" y="8642"/>
                </a:moveTo>
                <a:lnTo>
                  <a:pt x="0" y="8101"/>
                </a:lnTo>
                <a:lnTo>
                  <a:pt x="0" y="7561"/>
                </a:lnTo>
                <a:lnTo>
                  <a:pt x="0" y="7021"/>
                </a:lnTo>
                <a:lnTo>
                  <a:pt x="0" y="6481"/>
                </a:lnTo>
                <a:lnTo>
                  <a:pt x="0" y="5941"/>
                </a:lnTo>
                <a:lnTo>
                  <a:pt x="0" y="5401"/>
                </a:lnTo>
                <a:lnTo>
                  <a:pt x="0" y="4861"/>
                </a:lnTo>
                <a:lnTo>
                  <a:pt x="0" y="4321"/>
                </a:lnTo>
                <a:lnTo>
                  <a:pt x="0" y="3780"/>
                </a:lnTo>
                <a:lnTo>
                  <a:pt x="0" y="3240"/>
                </a:lnTo>
                <a:lnTo>
                  <a:pt x="0" y="2700"/>
                </a:lnTo>
                <a:lnTo>
                  <a:pt x="0" y="2160"/>
                </a:lnTo>
                <a:lnTo>
                  <a:pt x="0" y="1620"/>
                </a:lnTo>
                <a:lnTo>
                  <a:pt x="0" y="1080"/>
                </a:lnTo>
                <a:lnTo>
                  <a:pt x="0" y="540"/>
                </a:lnTo>
                <a:lnTo>
                  <a:pt x="0" y="0"/>
                </a:lnTo>
                <a:lnTo>
                  <a:pt x="717" y="0"/>
                </a:lnTo>
                <a:lnTo>
                  <a:pt x="1434" y="0"/>
                </a:lnTo>
                <a:lnTo>
                  <a:pt x="2152" y="0"/>
                </a:lnTo>
                <a:lnTo>
                  <a:pt x="2869" y="0"/>
                </a:lnTo>
                <a:lnTo>
                  <a:pt x="3586" y="0"/>
                </a:lnTo>
                <a:lnTo>
                  <a:pt x="4303" y="0"/>
                </a:lnTo>
                <a:lnTo>
                  <a:pt x="5020" y="0"/>
                </a:lnTo>
                <a:lnTo>
                  <a:pt x="5737" y="0"/>
                </a:lnTo>
                <a:lnTo>
                  <a:pt x="5792" y="123"/>
                </a:lnTo>
                <a:lnTo>
                  <a:pt x="5819" y="185"/>
                </a:lnTo>
                <a:lnTo>
                  <a:pt x="5845" y="248"/>
                </a:lnTo>
                <a:lnTo>
                  <a:pt x="5871" y="310"/>
                </a:lnTo>
                <a:lnTo>
                  <a:pt x="5897" y="374"/>
                </a:lnTo>
                <a:lnTo>
                  <a:pt x="5922" y="437"/>
                </a:lnTo>
                <a:lnTo>
                  <a:pt x="5948" y="500"/>
                </a:lnTo>
                <a:lnTo>
                  <a:pt x="5972" y="564"/>
                </a:lnTo>
                <a:lnTo>
                  <a:pt x="5996" y="627"/>
                </a:lnTo>
                <a:lnTo>
                  <a:pt x="6020" y="692"/>
                </a:lnTo>
                <a:lnTo>
                  <a:pt x="6043" y="755"/>
                </a:lnTo>
                <a:lnTo>
                  <a:pt x="6066" y="819"/>
                </a:lnTo>
                <a:lnTo>
                  <a:pt x="6089" y="884"/>
                </a:lnTo>
                <a:lnTo>
                  <a:pt x="6110" y="949"/>
                </a:lnTo>
                <a:lnTo>
                  <a:pt x="6133" y="1014"/>
                </a:lnTo>
                <a:lnTo>
                  <a:pt x="6154" y="1080"/>
                </a:lnTo>
                <a:lnTo>
                  <a:pt x="6175" y="1144"/>
                </a:lnTo>
                <a:lnTo>
                  <a:pt x="6216" y="1275"/>
                </a:lnTo>
                <a:lnTo>
                  <a:pt x="6234" y="1341"/>
                </a:lnTo>
                <a:lnTo>
                  <a:pt x="6254" y="1408"/>
                </a:lnTo>
                <a:lnTo>
                  <a:pt x="6273" y="1473"/>
                </a:lnTo>
                <a:lnTo>
                  <a:pt x="6291" y="1540"/>
                </a:lnTo>
                <a:lnTo>
                  <a:pt x="6327" y="1673"/>
                </a:lnTo>
                <a:lnTo>
                  <a:pt x="6343" y="1740"/>
                </a:lnTo>
                <a:lnTo>
                  <a:pt x="6360" y="1807"/>
                </a:lnTo>
                <a:lnTo>
                  <a:pt x="6377" y="1875"/>
                </a:lnTo>
                <a:lnTo>
                  <a:pt x="6393" y="1942"/>
                </a:lnTo>
                <a:lnTo>
                  <a:pt x="6408" y="2008"/>
                </a:lnTo>
                <a:lnTo>
                  <a:pt x="6422" y="2077"/>
                </a:lnTo>
                <a:lnTo>
                  <a:pt x="6437" y="2145"/>
                </a:lnTo>
                <a:lnTo>
                  <a:pt x="6451" y="2213"/>
                </a:lnTo>
                <a:lnTo>
                  <a:pt x="6478" y="2349"/>
                </a:lnTo>
                <a:lnTo>
                  <a:pt x="6491" y="2417"/>
                </a:lnTo>
                <a:lnTo>
                  <a:pt x="6503" y="2486"/>
                </a:lnTo>
                <a:lnTo>
                  <a:pt x="6515" y="2555"/>
                </a:lnTo>
                <a:lnTo>
                  <a:pt x="6526" y="2624"/>
                </a:lnTo>
                <a:lnTo>
                  <a:pt x="6548" y="2763"/>
                </a:lnTo>
                <a:lnTo>
                  <a:pt x="6567" y="2901"/>
                </a:lnTo>
                <a:lnTo>
                  <a:pt x="6586" y="3041"/>
                </a:lnTo>
                <a:lnTo>
                  <a:pt x="6593" y="3111"/>
                </a:lnTo>
                <a:lnTo>
                  <a:pt x="6602" y="3181"/>
                </a:lnTo>
                <a:lnTo>
                  <a:pt x="6608" y="3251"/>
                </a:lnTo>
                <a:lnTo>
                  <a:pt x="6616" y="3321"/>
                </a:lnTo>
                <a:lnTo>
                  <a:pt x="6622" y="3392"/>
                </a:lnTo>
                <a:lnTo>
                  <a:pt x="6628" y="3462"/>
                </a:lnTo>
                <a:lnTo>
                  <a:pt x="6633" y="3533"/>
                </a:lnTo>
                <a:lnTo>
                  <a:pt x="6638" y="3605"/>
                </a:lnTo>
                <a:lnTo>
                  <a:pt x="6643" y="3675"/>
                </a:lnTo>
                <a:lnTo>
                  <a:pt x="6647" y="3747"/>
                </a:lnTo>
                <a:lnTo>
                  <a:pt x="6654" y="3890"/>
                </a:lnTo>
                <a:lnTo>
                  <a:pt x="6659" y="4032"/>
                </a:lnTo>
                <a:lnTo>
                  <a:pt x="6660" y="4104"/>
                </a:lnTo>
                <a:lnTo>
                  <a:pt x="6661" y="4176"/>
                </a:lnTo>
                <a:lnTo>
                  <a:pt x="6663" y="4249"/>
                </a:lnTo>
                <a:lnTo>
                  <a:pt x="6663" y="4321"/>
                </a:lnTo>
                <a:lnTo>
                  <a:pt x="6661" y="4464"/>
                </a:lnTo>
                <a:lnTo>
                  <a:pt x="6660" y="4536"/>
                </a:lnTo>
                <a:lnTo>
                  <a:pt x="6659" y="4608"/>
                </a:lnTo>
                <a:lnTo>
                  <a:pt x="6657" y="4680"/>
                </a:lnTo>
                <a:lnTo>
                  <a:pt x="6654" y="4752"/>
                </a:lnTo>
                <a:lnTo>
                  <a:pt x="6650" y="4824"/>
                </a:lnTo>
                <a:lnTo>
                  <a:pt x="6647" y="4894"/>
                </a:lnTo>
                <a:lnTo>
                  <a:pt x="6643" y="4966"/>
                </a:lnTo>
                <a:lnTo>
                  <a:pt x="6638" y="5037"/>
                </a:lnTo>
                <a:lnTo>
                  <a:pt x="6633" y="5107"/>
                </a:lnTo>
                <a:lnTo>
                  <a:pt x="6628" y="5178"/>
                </a:lnTo>
                <a:lnTo>
                  <a:pt x="6622" y="5250"/>
                </a:lnTo>
                <a:lnTo>
                  <a:pt x="6616" y="5319"/>
                </a:lnTo>
                <a:lnTo>
                  <a:pt x="6608" y="5390"/>
                </a:lnTo>
                <a:lnTo>
                  <a:pt x="6602" y="5460"/>
                </a:lnTo>
                <a:lnTo>
                  <a:pt x="6593" y="5531"/>
                </a:lnTo>
                <a:lnTo>
                  <a:pt x="6586" y="5600"/>
                </a:lnTo>
                <a:lnTo>
                  <a:pt x="6577" y="5671"/>
                </a:lnTo>
                <a:lnTo>
                  <a:pt x="6567" y="5740"/>
                </a:lnTo>
                <a:lnTo>
                  <a:pt x="6557" y="5809"/>
                </a:lnTo>
                <a:lnTo>
                  <a:pt x="6548" y="5879"/>
                </a:lnTo>
                <a:lnTo>
                  <a:pt x="6526" y="6018"/>
                </a:lnTo>
                <a:lnTo>
                  <a:pt x="6515" y="6086"/>
                </a:lnTo>
                <a:lnTo>
                  <a:pt x="6503" y="6155"/>
                </a:lnTo>
                <a:lnTo>
                  <a:pt x="6491" y="6223"/>
                </a:lnTo>
                <a:lnTo>
                  <a:pt x="6478" y="6293"/>
                </a:lnTo>
                <a:lnTo>
                  <a:pt x="6451" y="6429"/>
                </a:lnTo>
                <a:lnTo>
                  <a:pt x="6422" y="6565"/>
                </a:lnTo>
                <a:lnTo>
                  <a:pt x="6408" y="6632"/>
                </a:lnTo>
                <a:lnTo>
                  <a:pt x="6393" y="6700"/>
                </a:lnTo>
                <a:lnTo>
                  <a:pt x="6360" y="6835"/>
                </a:lnTo>
                <a:lnTo>
                  <a:pt x="6343" y="6902"/>
                </a:lnTo>
                <a:lnTo>
                  <a:pt x="6327" y="6969"/>
                </a:lnTo>
                <a:lnTo>
                  <a:pt x="6308" y="7034"/>
                </a:lnTo>
                <a:lnTo>
                  <a:pt x="6291" y="7101"/>
                </a:lnTo>
                <a:lnTo>
                  <a:pt x="6273" y="7168"/>
                </a:lnTo>
                <a:lnTo>
                  <a:pt x="6254" y="7234"/>
                </a:lnTo>
                <a:lnTo>
                  <a:pt x="6216" y="7366"/>
                </a:lnTo>
                <a:lnTo>
                  <a:pt x="6194" y="7432"/>
                </a:lnTo>
                <a:lnTo>
                  <a:pt x="6175" y="7496"/>
                </a:lnTo>
                <a:lnTo>
                  <a:pt x="6154" y="7562"/>
                </a:lnTo>
                <a:lnTo>
                  <a:pt x="6133" y="7628"/>
                </a:lnTo>
                <a:lnTo>
                  <a:pt x="6089" y="7756"/>
                </a:lnTo>
                <a:lnTo>
                  <a:pt x="6066" y="7821"/>
                </a:lnTo>
                <a:lnTo>
                  <a:pt x="6043" y="7885"/>
                </a:lnTo>
                <a:lnTo>
                  <a:pt x="6020" y="7950"/>
                </a:lnTo>
                <a:lnTo>
                  <a:pt x="5996" y="8014"/>
                </a:lnTo>
                <a:lnTo>
                  <a:pt x="5948" y="8142"/>
                </a:lnTo>
                <a:lnTo>
                  <a:pt x="5922" y="8205"/>
                </a:lnTo>
                <a:lnTo>
                  <a:pt x="5897" y="8268"/>
                </a:lnTo>
                <a:lnTo>
                  <a:pt x="5845" y="8393"/>
                </a:lnTo>
                <a:lnTo>
                  <a:pt x="5792" y="8518"/>
                </a:lnTo>
                <a:lnTo>
                  <a:pt x="5765" y="8580"/>
                </a:lnTo>
                <a:lnTo>
                  <a:pt x="5737" y="8642"/>
                </a:lnTo>
                <a:lnTo>
                  <a:pt x="5020" y="8642"/>
                </a:lnTo>
                <a:lnTo>
                  <a:pt x="4303" y="8642"/>
                </a:lnTo>
                <a:lnTo>
                  <a:pt x="3586" y="8642"/>
                </a:lnTo>
                <a:lnTo>
                  <a:pt x="2869" y="8642"/>
                </a:lnTo>
                <a:lnTo>
                  <a:pt x="2152" y="8642"/>
                </a:lnTo>
                <a:lnTo>
                  <a:pt x="1434" y="8642"/>
                </a:lnTo>
                <a:lnTo>
                  <a:pt x="717" y="8642"/>
                </a:lnTo>
                <a:lnTo>
                  <a:pt x="0" y="86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103" y="1773238"/>
            <a:ext cx="4464571" cy="2375841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9B5CB-A989-43A7-AA86-120B3DE6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2104" y="4509120"/>
            <a:ext cx="4464570" cy="115212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032104" y="5805264"/>
            <a:ext cx="4464571" cy="432024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/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894-5025-4B41-9416-A98F9985E513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32104" y="4293096"/>
            <a:ext cx="446457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1464" y="2817000"/>
            <a:ext cx="2815142" cy="1224000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252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412875"/>
            <a:ext cx="12192000" cy="544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5313-1D14-442F-A13C-97CD7219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47" y="1773238"/>
            <a:ext cx="4968627" cy="4464050"/>
          </a:xfrm>
        </p:spPr>
        <p:txBody>
          <a:bodyPr anchor="ctr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412875"/>
            <a:ext cx="6059488" cy="544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06C-5F8A-4B33-855B-A8DBE2011F73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37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0" y="1412875"/>
            <a:ext cx="4007768" cy="5184477"/>
          </a:xfr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  <a:tileRect/>
          </a:gradFill>
        </p:spPr>
        <p:txBody>
          <a:bodyPr lIns="504000" tIns="648000" rIns="504000" bIns="648000" anchor="t" anchorCtr="0"/>
          <a:lstStyle>
            <a:lvl1pPr marL="0" indent="0">
              <a:spcBef>
                <a:spcPts val="600"/>
              </a:spcBef>
              <a:buNone/>
              <a:defRPr sz="96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776" y="1412875"/>
            <a:ext cx="4032448" cy="5184477"/>
          </a:xfrm>
          <a:solidFill>
            <a:schemeClr val="bg2"/>
          </a:solidFill>
        </p:spPr>
        <p:txBody>
          <a:bodyPr lIns="504000" tIns="648000" rIns="504000" bIns="64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4232" y="1412875"/>
            <a:ext cx="4007768" cy="5184477"/>
          </a:xfrm>
          <a:solidFill>
            <a:schemeClr val="bg2"/>
          </a:solidFill>
        </p:spPr>
        <p:txBody>
          <a:bodyPr lIns="504000" tIns="648000" rIns="504000" bIns="64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3832" y="2708920"/>
            <a:ext cx="3024336" cy="3528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688288" y="2708920"/>
            <a:ext cx="3024336" cy="3528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9CA-D1F8-4C4C-976C-C7B0B6CE5BEE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70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" y="1412875"/>
            <a:ext cx="4007768" cy="5184477"/>
          </a:xfrm>
          <a:gradFill flip="none" rotWithShape="1">
            <a:gsLst>
              <a:gs pos="0">
                <a:srgbClr val="29017A"/>
              </a:gs>
              <a:gs pos="100000">
                <a:srgbClr val="F62D9E"/>
              </a:gs>
            </a:gsLst>
            <a:lin ang="19200000" scaled="0"/>
            <a:tileRect/>
          </a:gradFill>
        </p:spPr>
        <p:txBody>
          <a:bodyPr lIns="684000" tIns="1656000" rIns="684000" bIns="2880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5013176"/>
            <a:ext cx="2592363" cy="1008112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776" y="1412875"/>
            <a:ext cx="4032448" cy="5184477"/>
          </a:xfrm>
          <a:solidFill>
            <a:schemeClr val="bg2"/>
          </a:solidFill>
        </p:spPr>
        <p:txBody>
          <a:bodyPr lIns="504000" tIns="648000" rIns="504000" bIns="64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3832" y="2708920"/>
            <a:ext cx="3024336" cy="3528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84232" y="1412875"/>
            <a:ext cx="4007768" cy="5184477"/>
          </a:xfrm>
          <a:blipFill>
            <a:blip r:embed="rId2"/>
            <a:stretch>
              <a:fillRect l="-2263" r="-2263"/>
            </a:stretch>
          </a:blipFill>
        </p:spPr>
        <p:txBody>
          <a:bodyPr lIns="504000" tIns="648000" rIns="504000" bIns="648000" anchor="t" anchorCtr="0"/>
          <a:lstStyle>
            <a:lvl1pPr marL="0" indent="0">
              <a:spcBef>
                <a:spcPts val="600"/>
              </a:spcBef>
              <a:buNone/>
              <a:defRPr sz="96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DDE8-4A6F-4E52-88A7-431154F7152E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95326" y="2204864"/>
            <a:ext cx="649304" cy="647874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95326" y="4077072"/>
            <a:ext cx="649304" cy="647874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70463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" y="3860800"/>
            <a:ext cx="4007768" cy="2736552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776" y="3860800"/>
            <a:ext cx="4032448" cy="2736552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4232" y="3860800"/>
            <a:ext cx="4007768" cy="2736552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79376" y="4797152"/>
            <a:ext cx="3024336" cy="144013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3832" y="4797152"/>
            <a:ext cx="3024336" cy="144013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688288" y="4797152"/>
            <a:ext cx="3024336" cy="144013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1412875"/>
            <a:ext cx="4007710" cy="24479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079776" y="1412875"/>
            <a:ext cx="4032447" cy="24479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184232" y="1412875"/>
            <a:ext cx="4007768" cy="24479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914-2455-4690-91D0-8EB1399959B6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00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" y="3573016"/>
            <a:ext cx="2999655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71664" y="3573016"/>
            <a:ext cx="2987824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2513" y="3573016"/>
            <a:ext cx="2987823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192430" y="3573016"/>
            <a:ext cx="2999570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79376" y="4437140"/>
            <a:ext cx="2016224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5720" y="4437140"/>
            <a:ext cx="1944216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36060" y="4437140"/>
            <a:ext cx="198022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9696500" y="4437140"/>
            <a:ext cx="201621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1412875"/>
            <a:ext cx="2999656" cy="21601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071664" y="1412875"/>
            <a:ext cx="2987824" cy="21601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132513" y="1412875"/>
            <a:ext cx="2987823" cy="21601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9192344" y="1412875"/>
            <a:ext cx="2999656" cy="21601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AA0-B7BB-4BAB-A0DA-4538CBB2FC88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30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0" y="1412875"/>
            <a:ext cx="2999570" cy="2160588"/>
          </a:xfr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  <a:tileRect/>
          </a:gradFill>
        </p:spPr>
        <p:txBody>
          <a:bodyPr lIns="504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4800" b="1" spc="30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071580" y="1412875"/>
            <a:ext cx="2987908" cy="2160588"/>
          </a:xfr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  <a:tileRect/>
          </a:gradFill>
        </p:spPr>
        <p:txBody>
          <a:bodyPr lIns="504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4800" b="1" spc="30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32513" y="1412875"/>
            <a:ext cx="2987907" cy="2160588"/>
          </a:xfr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  <a:tileRect/>
          </a:gradFill>
        </p:spPr>
        <p:txBody>
          <a:bodyPr lIns="504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4800" b="1" spc="30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192431" y="1412875"/>
            <a:ext cx="2999569" cy="2160588"/>
          </a:xfrm>
          <a:gradFill flip="none" rotWithShape="1"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  <a:tileRect/>
          </a:gradFill>
        </p:spPr>
        <p:txBody>
          <a:bodyPr lIns="504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4800" b="1" spc="30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" y="3573016"/>
            <a:ext cx="2999655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71664" y="3573016"/>
            <a:ext cx="2987824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2513" y="3573016"/>
            <a:ext cx="2987823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192430" y="3573016"/>
            <a:ext cx="2999570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79376" y="4437140"/>
            <a:ext cx="2016224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5720" y="4437140"/>
            <a:ext cx="1944216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36060" y="4437140"/>
            <a:ext cx="198022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9696500" y="4437140"/>
            <a:ext cx="201621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A17D-C837-470E-9544-D90A408106C5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45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" y="3573016"/>
            <a:ext cx="2999655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71664" y="3573016"/>
            <a:ext cx="2987824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2513" y="3573016"/>
            <a:ext cx="2987823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192430" y="3573016"/>
            <a:ext cx="2999570" cy="3024336"/>
          </a:xfrm>
          <a:solidFill>
            <a:schemeClr val="bg2"/>
          </a:solidFill>
        </p:spPr>
        <p:txBody>
          <a:bodyPr lIns="504000" tIns="288000" rIns="504000" bIns="288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79376" y="4437140"/>
            <a:ext cx="2016224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5720" y="4437140"/>
            <a:ext cx="1944216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36060" y="4437140"/>
            <a:ext cx="198022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9696500" y="4437140"/>
            <a:ext cx="2016210" cy="180014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E91C-1618-4FCD-9AF6-77C203E1C94A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1412875"/>
            <a:ext cx="12192000" cy="2160141"/>
          </a:xfrm>
          <a:custGeom>
            <a:avLst/>
            <a:gdLst/>
            <a:ahLst/>
            <a:cxnLst/>
            <a:rect l="l" t="t" r="r" b="b"/>
            <a:pathLst>
              <a:path w="12192000" h="2160141">
                <a:moveTo>
                  <a:pt x="9192430" y="0"/>
                </a:moveTo>
                <a:lnTo>
                  <a:pt x="12192000" y="0"/>
                </a:lnTo>
                <a:lnTo>
                  <a:pt x="12192000" y="2160141"/>
                </a:lnTo>
                <a:lnTo>
                  <a:pt x="9192430" y="2160141"/>
                </a:lnTo>
                <a:close/>
                <a:moveTo>
                  <a:pt x="6132513" y="0"/>
                </a:moveTo>
                <a:lnTo>
                  <a:pt x="9120420" y="0"/>
                </a:lnTo>
                <a:lnTo>
                  <a:pt x="9120420" y="2160141"/>
                </a:lnTo>
                <a:lnTo>
                  <a:pt x="6132513" y="2160141"/>
                </a:lnTo>
                <a:close/>
                <a:moveTo>
                  <a:pt x="3071580" y="0"/>
                </a:moveTo>
                <a:lnTo>
                  <a:pt x="6059488" y="0"/>
                </a:lnTo>
                <a:lnTo>
                  <a:pt x="6059488" y="2160141"/>
                </a:lnTo>
                <a:lnTo>
                  <a:pt x="3071580" y="2160141"/>
                </a:lnTo>
                <a:close/>
                <a:moveTo>
                  <a:pt x="0" y="0"/>
                </a:moveTo>
                <a:lnTo>
                  <a:pt x="2999570" y="0"/>
                </a:lnTo>
                <a:lnTo>
                  <a:pt x="2999570" y="2160141"/>
                </a:lnTo>
                <a:lnTo>
                  <a:pt x="0" y="21601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9554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73F-9E17-4FE5-9E9E-189E9700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" y="1412876"/>
            <a:ext cx="6059487" cy="2592204"/>
          </a:xfrm>
          <a:solidFill>
            <a:schemeClr val="bg2"/>
          </a:solidFill>
        </p:spPr>
        <p:txBody>
          <a:bodyPr lIns="2988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2513" y="1412875"/>
            <a:ext cx="6059487" cy="2592205"/>
          </a:xfrm>
          <a:solidFill>
            <a:schemeClr val="bg2"/>
          </a:solidFill>
        </p:spPr>
        <p:txBody>
          <a:bodyPr lIns="2988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" y="4077090"/>
            <a:ext cx="6059488" cy="2520262"/>
          </a:xfrm>
          <a:solidFill>
            <a:schemeClr val="bg2"/>
          </a:solidFill>
        </p:spPr>
        <p:txBody>
          <a:bodyPr lIns="2988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132513" y="4077090"/>
            <a:ext cx="6059487" cy="2520262"/>
          </a:xfrm>
          <a:solidFill>
            <a:schemeClr val="bg2"/>
          </a:solidFill>
        </p:spPr>
        <p:txBody>
          <a:bodyPr lIns="2988000" tIns="360000" rIns="504000" bIns="360000"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999570" y="2348850"/>
            <a:ext cx="2592360" cy="151210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20420" y="2348850"/>
            <a:ext cx="2592360" cy="151210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570" y="5013220"/>
            <a:ext cx="2592360" cy="12240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655DF0-77DE-405F-9D47-3CE1E3A9B445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9120420" y="5013220"/>
            <a:ext cx="2592360" cy="12240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3050" indent="-273050">
              <a:buFont typeface="Arial" panose="020B0604020202020204" pitchFamily="34" charset="0"/>
              <a:buChar char="•"/>
              <a:defRPr sz="1400"/>
            </a:lvl2pPr>
            <a:lvl3pPr marL="539750" indent="-271463">
              <a:buFont typeface="Arial" panose="020B0604020202020204" pitchFamily="34" charset="0"/>
              <a:buChar char="–"/>
              <a:defRPr sz="1200"/>
            </a:lvl3pPr>
            <a:lvl4pPr marL="804863" indent="-265113">
              <a:buFont typeface="Arial" panose="020B0604020202020204" pitchFamily="34" charset="0"/>
              <a:buChar char="•"/>
              <a:defRPr sz="1200"/>
            </a:lvl4pPr>
            <a:lvl5pPr marL="1077913" indent="-273050">
              <a:buFont typeface="Arial" panose="020B0604020202020204" pitchFamily="34" charset="0"/>
              <a:buChar char="–"/>
              <a:defRPr sz="1200"/>
            </a:lvl5pPr>
            <a:lvl6pPr marL="1344613" indent="-265113">
              <a:buFont typeface="Arial" panose="020B0604020202020204" pitchFamily="34" charset="0"/>
              <a:buChar char="•"/>
              <a:defRPr/>
            </a:lvl6pPr>
            <a:lvl7pPr marL="1614488" indent="-271463">
              <a:buFont typeface="Arial" panose="020B0604020202020204" pitchFamily="34" charset="0"/>
              <a:buChar char="–"/>
              <a:defRPr/>
            </a:lvl7pPr>
            <a:lvl8pPr marL="1887538" indent="-265113">
              <a:buFont typeface="Arial" panose="020B0604020202020204" pitchFamily="34" charset="0"/>
              <a:buChar char="•"/>
              <a:defRPr/>
            </a:lvl8pPr>
            <a:lvl9pPr marL="2154238" indent="-2730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981258" y="2204864"/>
            <a:ext cx="938162" cy="93609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7104140" y="2204864"/>
            <a:ext cx="938162" cy="93609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981258" y="4869200"/>
            <a:ext cx="938162" cy="93609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7104140" y="4869200"/>
            <a:ext cx="938162" cy="93609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1EA2A-F446-4192-8410-E46676C8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95DE-9ADE-4712-A602-FB5345D51D24}" type="datetime1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B5A7-52B1-4958-9857-D9B3C22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FE3A-CE5F-45CC-A62E-9683CFE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560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2478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30" y="2060810"/>
            <a:ext cx="4464545" cy="2736380"/>
          </a:xfrm>
          <a:gradFill>
            <a:gsLst>
              <a:gs pos="0">
                <a:srgbClr val="29017A"/>
              </a:gs>
              <a:gs pos="100000">
                <a:srgbClr val="F62D9E"/>
              </a:gs>
            </a:gsLst>
            <a:lin ang="19200000" scaled="0"/>
          </a:gradFill>
        </p:spPr>
        <p:txBody>
          <a:bodyPr lIns="504000" tIns="648000" rIns="504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7A92-7FD8-4F1D-88A7-0A80264A6D10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00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2478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30" y="2060810"/>
            <a:ext cx="4464545" cy="2736380"/>
          </a:xfrm>
          <a:gradFill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</a:gradFill>
        </p:spPr>
        <p:txBody>
          <a:bodyPr lIns="504000" tIns="648000" rIns="504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DC88-23D8-4D8C-AABA-261A8A07EBAA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5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4366" y="0"/>
            <a:ext cx="7807635" cy="6858000"/>
          </a:xfrm>
          <a:custGeom>
            <a:avLst/>
            <a:gdLst/>
            <a:ahLst/>
            <a:cxnLst/>
            <a:rect l="l" t="t" r="r" b="b"/>
            <a:pathLst>
              <a:path w="7807635" h="6858000">
                <a:moveTo>
                  <a:pt x="710" y="0"/>
                </a:moveTo>
                <a:lnTo>
                  <a:pt x="7807635" y="0"/>
                </a:lnTo>
                <a:lnTo>
                  <a:pt x="7807635" y="6858000"/>
                </a:lnTo>
                <a:lnTo>
                  <a:pt x="0" y="6858000"/>
                </a:lnTo>
                <a:lnTo>
                  <a:pt x="22222" y="6808788"/>
                </a:lnTo>
                <a:lnTo>
                  <a:pt x="43650" y="6759575"/>
                </a:lnTo>
                <a:lnTo>
                  <a:pt x="85712" y="6660357"/>
                </a:lnTo>
                <a:lnTo>
                  <a:pt x="126981" y="6561138"/>
                </a:lnTo>
                <a:lnTo>
                  <a:pt x="146822" y="6511132"/>
                </a:lnTo>
                <a:lnTo>
                  <a:pt x="167456" y="6461125"/>
                </a:lnTo>
                <a:lnTo>
                  <a:pt x="205550" y="6359525"/>
                </a:lnTo>
                <a:lnTo>
                  <a:pt x="224597" y="6308725"/>
                </a:lnTo>
                <a:lnTo>
                  <a:pt x="242851" y="6257131"/>
                </a:lnTo>
                <a:lnTo>
                  <a:pt x="261104" y="6206331"/>
                </a:lnTo>
                <a:lnTo>
                  <a:pt x="279358" y="6154738"/>
                </a:lnTo>
                <a:lnTo>
                  <a:pt x="314278" y="6053138"/>
                </a:lnTo>
                <a:lnTo>
                  <a:pt x="330944" y="6000750"/>
                </a:lnTo>
                <a:lnTo>
                  <a:pt x="347610" y="5948363"/>
                </a:lnTo>
                <a:lnTo>
                  <a:pt x="362689" y="5897563"/>
                </a:lnTo>
                <a:lnTo>
                  <a:pt x="380149" y="5845175"/>
                </a:lnTo>
                <a:lnTo>
                  <a:pt x="410307" y="5740400"/>
                </a:lnTo>
                <a:lnTo>
                  <a:pt x="425386" y="5688013"/>
                </a:lnTo>
                <a:lnTo>
                  <a:pt x="439671" y="5634831"/>
                </a:lnTo>
                <a:lnTo>
                  <a:pt x="453163" y="5581650"/>
                </a:lnTo>
                <a:lnTo>
                  <a:pt x="468242" y="5530056"/>
                </a:lnTo>
                <a:lnTo>
                  <a:pt x="480940" y="5476875"/>
                </a:lnTo>
                <a:lnTo>
                  <a:pt x="494432" y="5423694"/>
                </a:lnTo>
                <a:lnTo>
                  <a:pt x="520622" y="5316538"/>
                </a:lnTo>
                <a:lnTo>
                  <a:pt x="532526" y="5262563"/>
                </a:lnTo>
                <a:lnTo>
                  <a:pt x="543637" y="5209381"/>
                </a:lnTo>
                <a:lnTo>
                  <a:pt x="566652" y="5101431"/>
                </a:lnTo>
                <a:lnTo>
                  <a:pt x="588080" y="4993481"/>
                </a:lnTo>
                <a:lnTo>
                  <a:pt x="598398" y="4937919"/>
                </a:lnTo>
                <a:lnTo>
                  <a:pt x="607921" y="4883944"/>
                </a:lnTo>
                <a:lnTo>
                  <a:pt x="617445" y="4829175"/>
                </a:lnTo>
                <a:lnTo>
                  <a:pt x="626175" y="4775200"/>
                </a:lnTo>
                <a:lnTo>
                  <a:pt x="643635" y="4664869"/>
                </a:lnTo>
                <a:lnTo>
                  <a:pt x="650777" y="4609306"/>
                </a:lnTo>
                <a:lnTo>
                  <a:pt x="658714" y="4554538"/>
                </a:lnTo>
                <a:lnTo>
                  <a:pt x="666650" y="4499769"/>
                </a:lnTo>
                <a:lnTo>
                  <a:pt x="673792" y="4443413"/>
                </a:lnTo>
                <a:lnTo>
                  <a:pt x="679348" y="4388644"/>
                </a:lnTo>
                <a:lnTo>
                  <a:pt x="686491" y="4332288"/>
                </a:lnTo>
                <a:lnTo>
                  <a:pt x="691252" y="4276725"/>
                </a:lnTo>
                <a:lnTo>
                  <a:pt x="697601" y="4220369"/>
                </a:lnTo>
                <a:lnTo>
                  <a:pt x="702363" y="4165600"/>
                </a:lnTo>
                <a:lnTo>
                  <a:pt x="707125" y="4108450"/>
                </a:lnTo>
                <a:lnTo>
                  <a:pt x="711093" y="4052094"/>
                </a:lnTo>
                <a:lnTo>
                  <a:pt x="715061" y="3996531"/>
                </a:lnTo>
                <a:lnTo>
                  <a:pt x="719029" y="3940175"/>
                </a:lnTo>
                <a:lnTo>
                  <a:pt x="722204" y="3883025"/>
                </a:lnTo>
                <a:lnTo>
                  <a:pt x="724585" y="3827462"/>
                </a:lnTo>
                <a:lnTo>
                  <a:pt x="727759" y="3770312"/>
                </a:lnTo>
                <a:lnTo>
                  <a:pt x="730140" y="3713162"/>
                </a:lnTo>
                <a:lnTo>
                  <a:pt x="731728" y="3656012"/>
                </a:lnTo>
                <a:lnTo>
                  <a:pt x="732521" y="3598862"/>
                </a:lnTo>
                <a:lnTo>
                  <a:pt x="733315" y="3541712"/>
                </a:lnTo>
                <a:lnTo>
                  <a:pt x="734902" y="3428206"/>
                </a:lnTo>
                <a:lnTo>
                  <a:pt x="734902" y="3371056"/>
                </a:lnTo>
                <a:lnTo>
                  <a:pt x="733315" y="3313112"/>
                </a:lnTo>
                <a:lnTo>
                  <a:pt x="732521" y="3255962"/>
                </a:lnTo>
                <a:lnTo>
                  <a:pt x="731728" y="3198812"/>
                </a:lnTo>
                <a:lnTo>
                  <a:pt x="727759" y="3086100"/>
                </a:lnTo>
                <a:lnTo>
                  <a:pt x="722204" y="2972594"/>
                </a:lnTo>
                <a:lnTo>
                  <a:pt x="719029" y="2915444"/>
                </a:lnTo>
                <a:lnTo>
                  <a:pt x="715061" y="2859881"/>
                </a:lnTo>
                <a:lnTo>
                  <a:pt x="711093" y="2802731"/>
                </a:lnTo>
                <a:lnTo>
                  <a:pt x="707125" y="2746375"/>
                </a:lnTo>
                <a:lnTo>
                  <a:pt x="702363" y="2690812"/>
                </a:lnTo>
                <a:lnTo>
                  <a:pt x="697601" y="2634456"/>
                </a:lnTo>
                <a:lnTo>
                  <a:pt x="691252" y="2578894"/>
                </a:lnTo>
                <a:lnTo>
                  <a:pt x="686491" y="2523331"/>
                </a:lnTo>
                <a:lnTo>
                  <a:pt x="679348" y="2467769"/>
                </a:lnTo>
                <a:lnTo>
                  <a:pt x="673792" y="2412206"/>
                </a:lnTo>
                <a:lnTo>
                  <a:pt x="658714" y="2301081"/>
                </a:lnTo>
                <a:lnTo>
                  <a:pt x="643635" y="2191544"/>
                </a:lnTo>
                <a:lnTo>
                  <a:pt x="626175" y="2081212"/>
                </a:lnTo>
                <a:lnTo>
                  <a:pt x="617445" y="2026443"/>
                </a:lnTo>
                <a:lnTo>
                  <a:pt x="607921" y="1971675"/>
                </a:lnTo>
                <a:lnTo>
                  <a:pt x="598398" y="1916906"/>
                </a:lnTo>
                <a:lnTo>
                  <a:pt x="588080" y="1862931"/>
                </a:lnTo>
                <a:lnTo>
                  <a:pt x="566652" y="1754981"/>
                </a:lnTo>
                <a:lnTo>
                  <a:pt x="555541" y="1701006"/>
                </a:lnTo>
                <a:lnTo>
                  <a:pt x="543637" y="1647031"/>
                </a:lnTo>
                <a:lnTo>
                  <a:pt x="532526" y="1592262"/>
                </a:lnTo>
                <a:lnTo>
                  <a:pt x="520622" y="1539875"/>
                </a:lnTo>
                <a:lnTo>
                  <a:pt x="507924" y="1486693"/>
                </a:lnTo>
                <a:lnTo>
                  <a:pt x="494432" y="1432719"/>
                </a:lnTo>
                <a:lnTo>
                  <a:pt x="480940" y="1379537"/>
                </a:lnTo>
                <a:lnTo>
                  <a:pt x="468242" y="1326356"/>
                </a:lnTo>
                <a:lnTo>
                  <a:pt x="439671" y="1220787"/>
                </a:lnTo>
                <a:lnTo>
                  <a:pt x="425386" y="1167606"/>
                </a:lnTo>
                <a:lnTo>
                  <a:pt x="410307" y="1116012"/>
                </a:lnTo>
                <a:lnTo>
                  <a:pt x="394434" y="1062831"/>
                </a:lnTo>
                <a:lnTo>
                  <a:pt x="380149" y="1010443"/>
                </a:lnTo>
                <a:lnTo>
                  <a:pt x="347610" y="906462"/>
                </a:lnTo>
                <a:lnTo>
                  <a:pt x="330944" y="855662"/>
                </a:lnTo>
                <a:lnTo>
                  <a:pt x="314278" y="803275"/>
                </a:lnTo>
                <a:lnTo>
                  <a:pt x="296024" y="751681"/>
                </a:lnTo>
                <a:lnTo>
                  <a:pt x="279358" y="700087"/>
                </a:lnTo>
                <a:lnTo>
                  <a:pt x="261104" y="648493"/>
                </a:lnTo>
                <a:lnTo>
                  <a:pt x="242851" y="597693"/>
                </a:lnTo>
                <a:lnTo>
                  <a:pt x="224597" y="547687"/>
                </a:lnTo>
                <a:lnTo>
                  <a:pt x="205550" y="496093"/>
                </a:lnTo>
                <a:lnTo>
                  <a:pt x="186503" y="446087"/>
                </a:lnTo>
                <a:lnTo>
                  <a:pt x="167456" y="395287"/>
                </a:lnTo>
                <a:lnTo>
                  <a:pt x="146822" y="345281"/>
                </a:lnTo>
                <a:lnTo>
                  <a:pt x="126981" y="295275"/>
                </a:lnTo>
                <a:lnTo>
                  <a:pt x="106346" y="244474"/>
                </a:lnTo>
                <a:lnTo>
                  <a:pt x="85712" y="195262"/>
                </a:lnTo>
                <a:lnTo>
                  <a:pt x="65078" y="145256"/>
                </a:lnTo>
                <a:lnTo>
                  <a:pt x="43650" y="96043"/>
                </a:lnTo>
                <a:close/>
              </a:path>
            </a:pathLst>
          </a:custGeom>
          <a:blipFill>
            <a:blip r:embed="rId2"/>
            <a:srcRect/>
            <a:stretch>
              <a:fillRect l="-2263" r="-2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773238"/>
            <a:ext cx="3456459" cy="352797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95326" y="5805264"/>
            <a:ext cx="3456458" cy="432024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A407-AF3A-4AB8-AFCB-C4298E50A4C9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517232"/>
            <a:ext cx="34563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0" y="814747"/>
            <a:ext cx="1872283" cy="81405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916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594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488" y="0"/>
            <a:ext cx="6132512" cy="6858000"/>
          </a:xfrm>
          <a:gradFill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</a:gradFill>
        </p:spPr>
        <p:txBody>
          <a:bodyPr lIns="1008000" tIns="3384000" rIns="1008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86C4-6CA6-4F01-B4D2-A1FC9354EBA1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32130" y="2276840"/>
            <a:ext cx="4464545" cy="1080122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</p:spTree>
    <p:extLst>
      <p:ext uri="{BB962C8B-B14F-4D97-AF65-F5344CB8AC3E}">
        <p14:creationId xmlns:p14="http://schemas.microsoft.com/office/powerpoint/2010/main" val="387807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594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488" y="0"/>
            <a:ext cx="6132512" cy="6858000"/>
          </a:xfrm>
          <a:gradFill>
            <a:gsLst>
              <a:gs pos="0">
                <a:srgbClr val="29017A"/>
              </a:gs>
              <a:gs pos="100000">
                <a:srgbClr val="F62D9E"/>
              </a:gs>
            </a:gsLst>
            <a:lin ang="19200000" scaled="0"/>
          </a:gradFill>
        </p:spPr>
        <p:txBody>
          <a:bodyPr lIns="1008000" tIns="3384000" rIns="1008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725D-B73C-4BBE-BD81-970FDB2369AA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32130" y="2276840"/>
            <a:ext cx="4464545" cy="1080122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</p:spTree>
    <p:extLst>
      <p:ext uri="{BB962C8B-B14F-4D97-AF65-F5344CB8AC3E}">
        <p14:creationId xmlns:p14="http://schemas.microsoft.com/office/powerpoint/2010/main" val="1650525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594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488" y="0"/>
            <a:ext cx="6132512" cy="6858000"/>
          </a:xfrm>
          <a:gradFill>
            <a:gsLst>
              <a:gs pos="0">
                <a:srgbClr val="D7BF00"/>
              </a:gs>
              <a:gs pos="100000">
                <a:srgbClr val="00D2A6"/>
              </a:gs>
            </a:gsLst>
            <a:lin ang="19200000" scaled="0"/>
          </a:gradFill>
        </p:spPr>
        <p:txBody>
          <a:bodyPr lIns="1008000" tIns="3384000" rIns="1008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D12-0D03-406D-9B61-3609E8E4D14C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32130" y="2276840"/>
            <a:ext cx="4464545" cy="1080122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</p:spTree>
    <p:extLst>
      <p:ext uri="{BB962C8B-B14F-4D97-AF65-F5344CB8AC3E}">
        <p14:creationId xmlns:p14="http://schemas.microsoft.com/office/powerpoint/2010/main" val="3059714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594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488" y="0"/>
            <a:ext cx="6132512" cy="6858000"/>
          </a:xfrm>
          <a:gradFill>
            <a:gsLst>
              <a:gs pos="0">
                <a:srgbClr val="00DDF5"/>
              </a:gs>
              <a:gs pos="100000">
                <a:srgbClr val="5CCA5B"/>
              </a:gs>
            </a:gsLst>
            <a:lin ang="19200000" scaled="0"/>
          </a:gradFill>
        </p:spPr>
        <p:txBody>
          <a:bodyPr lIns="1008000" tIns="3384000" rIns="1008000" bIns="64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F28A-6859-4191-B5FC-839EFF6082B8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32130" y="2276840"/>
            <a:ext cx="4464545" cy="1080122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</p:spTree>
    <p:extLst>
      <p:ext uri="{BB962C8B-B14F-4D97-AF65-F5344CB8AC3E}">
        <p14:creationId xmlns:p14="http://schemas.microsoft.com/office/powerpoint/2010/main" val="33822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087860" y="4077090"/>
            <a:ext cx="7104140" cy="2520194"/>
          </a:xfrm>
          <a:solidFill>
            <a:schemeClr val="bg2"/>
          </a:solidFill>
        </p:spPr>
        <p:txBody>
          <a:bodyPr lIns="504000" tIns="1296000" rIns="41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72330" y="4077090"/>
            <a:ext cx="3719670" cy="2520194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72330" y="1412875"/>
            <a:ext cx="3719670" cy="2592205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87860" y="1412876"/>
            <a:ext cx="3312460" cy="2592204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5591930" y="1844814"/>
            <a:ext cx="721655" cy="72006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8976400" y="1844814"/>
            <a:ext cx="721655" cy="72006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E8EF-6C3D-4CB2-A3B1-9884B742035F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9921" y="4509150"/>
            <a:ext cx="2448340" cy="7201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48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76400" y="4509150"/>
            <a:ext cx="2736380" cy="7201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48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0" y="1412875"/>
            <a:ext cx="5015850" cy="5184477"/>
          </a:xfrm>
          <a:gradFill>
            <a:gsLst>
              <a:gs pos="0">
                <a:srgbClr val="FF3690"/>
              </a:gs>
              <a:gs pos="100000">
                <a:srgbClr val="FF8800"/>
              </a:gs>
            </a:gsLst>
            <a:lin ang="1800000" scaled="0"/>
          </a:gradFill>
        </p:spPr>
        <p:txBody>
          <a:bodyPr lIns="684000" tIns="648000" rIns="684000" bIns="648000"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1500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087860" y="4077090"/>
            <a:ext cx="7104140" cy="2520194"/>
          </a:xfrm>
          <a:solidFill>
            <a:schemeClr val="bg2"/>
          </a:solidFill>
        </p:spPr>
        <p:txBody>
          <a:bodyPr lIns="504000" tIns="1296000" rIns="41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72330" y="4077090"/>
            <a:ext cx="3719670" cy="2520194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72330" y="1412875"/>
            <a:ext cx="3719670" cy="2592205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87860" y="1412876"/>
            <a:ext cx="3312460" cy="2592204"/>
          </a:xfrm>
          <a:solidFill>
            <a:schemeClr val="bg2"/>
          </a:solidFill>
        </p:spPr>
        <p:txBody>
          <a:bodyPr lIns="504000" tIns="1296000" rIns="504000" bIns="360000" anchor="t" anchorCtr="0"/>
          <a:lstStyle>
            <a:lvl1pPr marL="0" indent="0"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600" b="1"/>
            </a:lvl3pPr>
            <a:lvl4pPr marL="0" indent="0">
              <a:spcBef>
                <a:spcPts val="600"/>
              </a:spcBef>
              <a:buNone/>
              <a:defRPr sz="1600" b="1"/>
            </a:lvl4pPr>
            <a:lvl5pPr marL="0" indent="0">
              <a:spcBef>
                <a:spcPts val="600"/>
              </a:spcBef>
              <a:buNone/>
              <a:defRPr sz="1600" b="1"/>
            </a:lvl5pPr>
            <a:lvl6pPr marL="0" indent="0">
              <a:spcBef>
                <a:spcPts val="600"/>
              </a:spcBef>
              <a:buNone/>
              <a:defRPr sz="1600" b="1"/>
            </a:lvl6pPr>
            <a:lvl7pPr marL="0" indent="0">
              <a:spcBef>
                <a:spcPts val="600"/>
              </a:spcBef>
              <a:buNone/>
              <a:defRPr sz="1600" b="1"/>
            </a:lvl7pPr>
            <a:lvl8pPr marL="0" indent="0">
              <a:spcBef>
                <a:spcPts val="600"/>
              </a:spcBef>
              <a:buNone/>
              <a:defRPr sz="1600" b="1"/>
            </a:lvl8pPr>
            <a:lvl9pPr marL="0" indent="0">
              <a:spcBef>
                <a:spcPts val="600"/>
              </a:spcBef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5591930" y="1844814"/>
            <a:ext cx="721655" cy="72006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8976400" y="1844814"/>
            <a:ext cx="721655" cy="720066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A19A-865A-4926-80B5-E54CF7A8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21798-4467-4D81-8C56-758ABDC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33D-97A8-41D4-B9B2-03C4FE3EDFDF}" type="datetime1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4F5D-667B-47A1-8215-757C9C7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5BF3-BDF8-43A4-BFD9-1BFF80C0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9921" y="4509150"/>
            <a:ext cx="2448340" cy="7201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48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76400" y="4509150"/>
            <a:ext cx="2736380" cy="7201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48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#NO%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1600AC-A739-488F-9D47-140C75FA9FF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0" y="1412875"/>
            <a:ext cx="5015850" cy="5184477"/>
          </a:xfrm>
          <a:gradFill>
            <a:gsLst>
              <a:gs pos="0">
                <a:srgbClr val="29017A"/>
              </a:gs>
              <a:gs pos="100000">
                <a:srgbClr val="F62D9E"/>
              </a:gs>
            </a:gsLst>
            <a:lin ang="19200000" scaled="0"/>
          </a:gradFill>
        </p:spPr>
        <p:txBody>
          <a:bodyPr lIns="684000" tIns="648000" rIns="684000" bIns="648000" anchor="t" anchorCtr="0"/>
          <a:lstStyle>
            <a:lvl1pPr marL="0" indent="0">
              <a:spcBef>
                <a:spcPts val="600"/>
              </a:spcBef>
              <a:buNone/>
              <a:defRPr sz="72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#%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2469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EDD-1B00-4156-9C94-F937585DB0C1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648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FD227-08DA-4FE0-BB62-DD505010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C7CB-65FE-4399-BF3A-1F1383AE30A1}" type="datetime1">
              <a:rPr lang="fi-FI" smtClean="0"/>
              <a:t>26.6.2024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8EF43-3CD6-4E70-80F3-890B970B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1C701-AF4D-4731-B123-E32414E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35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371-C4D4-49D3-9758-3FAAD44F0090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827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494963-D322-4592-AA67-1ECDC42B8FF3}" type="datetime1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29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4366" y="0"/>
            <a:ext cx="7807635" cy="6858000"/>
          </a:xfrm>
          <a:custGeom>
            <a:avLst/>
            <a:gdLst/>
            <a:ahLst/>
            <a:cxnLst/>
            <a:rect l="l" t="t" r="r" b="b"/>
            <a:pathLst>
              <a:path w="7807635" h="6858000">
                <a:moveTo>
                  <a:pt x="710" y="0"/>
                </a:moveTo>
                <a:lnTo>
                  <a:pt x="7807635" y="0"/>
                </a:lnTo>
                <a:lnTo>
                  <a:pt x="7807635" y="6858000"/>
                </a:lnTo>
                <a:lnTo>
                  <a:pt x="0" y="6858000"/>
                </a:lnTo>
                <a:lnTo>
                  <a:pt x="22222" y="6808788"/>
                </a:lnTo>
                <a:lnTo>
                  <a:pt x="43650" y="6759575"/>
                </a:lnTo>
                <a:lnTo>
                  <a:pt x="85712" y="6660357"/>
                </a:lnTo>
                <a:lnTo>
                  <a:pt x="126981" y="6561138"/>
                </a:lnTo>
                <a:lnTo>
                  <a:pt x="146822" y="6511132"/>
                </a:lnTo>
                <a:lnTo>
                  <a:pt x="167456" y="6461125"/>
                </a:lnTo>
                <a:lnTo>
                  <a:pt x="205550" y="6359525"/>
                </a:lnTo>
                <a:lnTo>
                  <a:pt x="224597" y="6308725"/>
                </a:lnTo>
                <a:lnTo>
                  <a:pt x="242851" y="6257131"/>
                </a:lnTo>
                <a:lnTo>
                  <a:pt x="261104" y="6206331"/>
                </a:lnTo>
                <a:lnTo>
                  <a:pt x="279358" y="6154738"/>
                </a:lnTo>
                <a:lnTo>
                  <a:pt x="314278" y="6053138"/>
                </a:lnTo>
                <a:lnTo>
                  <a:pt x="330944" y="6000750"/>
                </a:lnTo>
                <a:lnTo>
                  <a:pt x="347610" y="5948363"/>
                </a:lnTo>
                <a:lnTo>
                  <a:pt x="362689" y="5897563"/>
                </a:lnTo>
                <a:lnTo>
                  <a:pt x="380149" y="5845175"/>
                </a:lnTo>
                <a:lnTo>
                  <a:pt x="410307" y="5740400"/>
                </a:lnTo>
                <a:lnTo>
                  <a:pt x="425386" y="5688013"/>
                </a:lnTo>
                <a:lnTo>
                  <a:pt x="439671" y="5634831"/>
                </a:lnTo>
                <a:lnTo>
                  <a:pt x="453163" y="5581650"/>
                </a:lnTo>
                <a:lnTo>
                  <a:pt x="468242" y="5530056"/>
                </a:lnTo>
                <a:lnTo>
                  <a:pt x="480940" y="5476875"/>
                </a:lnTo>
                <a:lnTo>
                  <a:pt x="494432" y="5423694"/>
                </a:lnTo>
                <a:lnTo>
                  <a:pt x="520622" y="5316538"/>
                </a:lnTo>
                <a:lnTo>
                  <a:pt x="532526" y="5262563"/>
                </a:lnTo>
                <a:lnTo>
                  <a:pt x="543637" y="5209381"/>
                </a:lnTo>
                <a:lnTo>
                  <a:pt x="566652" y="5101431"/>
                </a:lnTo>
                <a:lnTo>
                  <a:pt x="588080" y="4993481"/>
                </a:lnTo>
                <a:lnTo>
                  <a:pt x="598398" y="4937919"/>
                </a:lnTo>
                <a:lnTo>
                  <a:pt x="607921" y="4883944"/>
                </a:lnTo>
                <a:lnTo>
                  <a:pt x="617445" y="4829175"/>
                </a:lnTo>
                <a:lnTo>
                  <a:pt x="626175" y="4775200"/>
                </a:lnTo>
                <a:lnTo>
                  <a:pt x="643635" y="4664869"/>
                </a:lnTo>
                <a:lnTo>
                  <a:pt x="650777" y="4609306"/>
                </a:lnTo>
                <a:lnTo>
                  <a:pt x="658714" y="4554538"/>
                </a:lnTo>
                <a:lnTo>
                  <a:pt x="666650" y="4499769"/>
                </a:lnTo>
                <a:lnTo>
                  <a:pt x="673792" y="4443413"/>
                </a:lnTo>
                <a:lnTo>
                  <a:pt x="679348" y="4388644"/>
                </a:lnTo>
                <a:lnTo>
                  <a:pt x="686491" y="4332288"/>
                </a:lnTo>
                <a:lnTo>
                  <a:pt x="691252" y="4276725"/>
                </a:lnTo>
                <a:lnTo>
                  <a:pt x="697601" y="4220369"/>
                </a:lnTo>
                <a:lnTo>
                  <a:pt x="702363" y="4165600"/>
                </a:lnTo>
                <a:lnTo>
                  <a:pt x="707125" y="4108450"/>
                </a:lnTo>
                <a:lnTo>
                  <a:pt x="711093" y="4052094"/>
                </a:lnTo>
                <a:lnTo>
                  <a:pt x="715061" y="3996531"/>
                </a:lnTo>
                <a:lnTo>
                  <a:pt x="719029" y="3940175"/>
                </a:lnTo>
                <a:lnTo>
                  <a:pt x="722204" y="3883025"/>
                </a:lnTo>
                <a:lnTo>
                  <a:pt x="724585" y="3827462"/>
                </a:lnTo>
                <a:lnTo>
                  <a:pt x="727759" y="3770312"/>
                </a:lnTo>
                <a:lnTo>
                  <a:pt x="730140" y="3713162"/>
                </a:lnTo>
                <a:lnTo>
                  <a:pt x="731728" y="3656012"/>
                </a:lnTo>
                <a:lnTo>
                  <a:pt x="732521" y="3598862"/>
                </a:lnTo>
                <a:lnTo>
                  <a:pt x="733315" y="3541712"/>
                </a:lnTo>
                <a:lnTo>
                  <a:pt x="734902" y="3428206"/>
                </a:lnTo>
                <a:lnTo>
                  <a:pt x="734902" y="3371056"/>
                </a:lnTo>
                <a:lnTo>
                  <a:pt x="733315" y="3313112"/>
                </a:lnTo>
                <a:lnTo>
                  <a:pt x="732521" y="3255962"/>
                </a:lnTo>
                <a:lnTo>
                  <a:pt x="731728" y="3198812"/>
                </a:lnTo>
                <a:lnTo>
                  <a:pt x="727759" y="3086100"/>
                </a:lnTo>
                <a:lnTo>
                  <a:pt x="722204" y="2972594"/>
                </a:lnTo>
                <a:lnTo>
                  <a:pt x="719029" y="2915444"/>
                </a:lnTo>
                <a:lnTo>
                  <a:pt x="715061" y="2859881"/>
                </a:lnTo>
                <a:lnTo>
                  <a:pt x="711093" y="2802731"/>
                </a:lnTo>
                <a:lnTo>
                  <a:pt x="707125" y="2746375"/>
                </a:lnTo>
                <a:lnTo>
                  <a:pt x="702363" y="2690812"/>
                </a:lnTo>
                <a:lnTo>
                  <a:pt x="697601" y="2634456"/>
                </a:lnTo>
                <a:lnTo>
                  <a:pt x="691252" y="2578894"/>
                </a:lnTo>
                <a:lnTo>
                  <a:pt x="686491" y="2523331"/>
                </a:lnTo>
                <a:lnTo>
                  <a:pt x="679348" y="2467769"/>
                </a:lnTo>
                <a:lnTo>
                  <a:pt x="673792" y="2412206"/>
                </a:lnTo>
                <a:lnTo>
                  <a:pt x="658714" y="2301081"/>
                </a:lnTo>
                <a:lnTo>
                  <a:pt x="643635" y="2191544"/>
                </a:lnTo>
                <a:lnTo>
                  <a:pt x="626175" y="2081212"/>
                </a:lnTo>
                <a:lnTo>
                  <a:pt x="617445" y="2026443"/>
                </a:lnTo>
                <a:lnTo>
                  <a:pt x="607921" y="1971675"/>
                </a:lnTo>
                <a:lnTo>
                  <a:pt x="598398" y="1916906"/>
                </a:lnTo>
                <a:lnTo>
                  <a:pt x="588080" y="1862931"/>
                </a:lnTo>
                <a:lnTo>
                  <a:pt x="566652" y="1754981"/>
                </a:lnTo>
                <a:lnTo>
                  <a:pt x="555541" y="1701006"/>
                </a:lnTo>
                <a:lnTo>
                  <a:pt x="543637" y="1647031"/>
                </a:lnTo>
                <a:lnTo>
                  <a:pt x="532526" y="1592262"/>
                </a:lnTo>
                <a:lnTo>
                  <a:pt x="520622" y="1539875"/>
                </a:lnTo>
                <a:lnTo>
                  <a:pt x="507924" y="1486693"/>
                </a:lnTo>
                <a:lnTo>
                  <a:pt x="494432" y="1432719"/>
                </a:lnTo>
                <a:lnTo>
                  <a:pt x="480940" y="1379537"/>
                </a:lnTo>
                <a:lnTo>
                  <a:pt x="468242" y="1326356"/>
                </a:lnTo>
                <a:lnTo>
                  <a:pt x="439671" y="1220787"/>
                </a:lnTo>
                <a:lnTo>
                  <a:pt x="425386" y="1167606"/>
                </a:lnTo>
                <a:lnTo>
                  <a:pt x="410307" y="1116012"/>
                </a:lnTo>
                <a:lnTo>
                  <a:pt x="394434" y="1062831"/>
                </a:lnTo>
                <a:lnTo>
                  <a:pt x="380149" y="1010443"/>
                </a:lnTo>
                <a:lnTo>
                  <a:pt x="347610" y="906462"/>
                </a:lnTo>
                <a:lnTo>
                  <a:pt x="330944" y="855662"/>
                </a:lnTo>
                <a:lnTo>
                  <a:pt x="314278" y="803275"/>
                </a:lnTo>
                <a:lnTo>
                  <a:pt x="296024" y="751681"/>
                </a:lnTo>
                <a:lnTo>
                  <a:pt x="279358" y="700087"/>
                </a:lnTo>
                <a:lnTo>
                  <a:pt x="261104" y="648493"/>
                </a:lnTo>
                <a:lnTo>
                  <a:pt x="242851" y="597693"/>
                </a:lnTo>
                <a:lnTo>
                  <a:pt x="224597" y="547687"/>
                </a:lnTo>
                <a:lnTo>
                  <a:pt x="205550" y="496093"/>
                </a:lnTo>
                <a:lnTo>
                  <a:pt x="186503" y="446087"/>
                </a:lnTo>
                <a:lnTo>
                  <a:pt x="167456" y="395287"/>
                </a:lnTo>
                <a:lnTo>
                  <a:pt x="146822" y="345281"/>
                </a:lnTo>
                <a:lnTo>
                  <a:pt x="126981" y="295275"/>
                </a:lnTo>
                <a:lnTo>
                  <a:pt x="106346" y="244474"/>
                </a:lnTo>
                <a:lnTo>
                  <a:pt x="85712" y="195262"/>
                </a:lnTo>
                <a:lnTo>
                  <a:pt x="65078" y="145256"/>
                </a:lnTo>
                <a:lnTo>
                  <a:pt x="43650" y="96043"/>
                </a:lnTo>
                <a:close/>
              </a:path>
            </a:pathLst>
          </a:custGeom>
          <a:blipFill>
            <a:blip r:embed="rId2"/>
            <a:srcRect/>
            <a:stretch>
              <a:fillRect l="-45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773238"/>
            <a:ext cx="3456459" cy="352797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95326" y="5805264"/>
            <a:ext cx="3456458" cy="432024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3492-DE81-4E1E-AD0F-371BD65E185B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517232"/>
            <a:ext cx="34563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0" y="814747"/>
            <a:ext cx="1872283" cy="81405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055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773238"/>
            <a:ext cx="3456459" cy="1367722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 message.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ED9AC1-BAE4-4A84-AA6F-464CC6F73C7D}" type="datetime1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157240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4077090"/>
            <a:ext cx="3456458" cy="864120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Add Contact details.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1" y="5445280"/>
            <a:ext cx="1541044" cy="67003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5325" y="3212970"/>
            <a:ext cx="3456405" cy="79211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74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77FF33-26F1-4DE1-952B-524D4CA43A9C}"/>
              </a:ext>
            </a:extLst>
          </p:cNvPr>
          <p:cNvSpPr/>
          <p:nvPr userDrawn="1"/>
        </p:nvSpPr>
        <p:spPr>
          <a:xfrm>
            <a:off x="335200" y="1412720"/>
            <a:ext cx="4176580" cy="504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773238"/>
            <a:ext cx="3456459" cy="1367722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 message.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ED9AC1-BAE4-4A84-AA6F-464CC6F73C7D}" type="datetime1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157240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4077090"/>
            <a:ext cx="3456458" cy="864120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Add Contact details.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1" y="5445280"/>
            <a:ext cx="1541044" cy="67003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5325" y="3212970"/>
            <a:ext cx="3456405" cy="79211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8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34962" y="1412875"/>
                </a:moveTo>
                <a:lnTo>
                  <a:pt x="334962" y="6453420"/>
                </a:lnTo>
                <a:lnTo>
                  <a:pt x="4511779" y="6453420"/>
                </a:lnTo>
                <a:lnTo>
                  <a:pt x="4511779" y="14128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773238"/>
            <a:ext cx="3456459" cy="1367722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 message.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605F51-9467-443B-89F1-37F9966555F4}" type="datetime1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157240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4077090"/>
            <a:ext cx="3456458" cy="864120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Add Contact details.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1" y="5445280"/>
            <a:ext cx="1541044" cy="67003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5FB2E-B326-4162-A5A6-1A764924C0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5325" y="3212970"/>
            <a:ext cx="3456405" cy="79211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9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28775"/>
            <a:ext cx="11807825" cy="5040313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915-5A02-4F2F-B6E9-350C92CF8494}" type="datetime1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BD9-3224-42DC-86CE-2B4711F34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8C9B-26D1-4A37-A295-A1ED3646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773238"/>
            <a:ext cx="3456459" cy="352797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95326" y="5805264"/>
            <a:ext cx="3456458" cy="432024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/>
            </a:lvl2pPr>
            <a:lvl3pPr marL="0" indent="0">
              <a:spcBef>
                <a:spcPts val="600"/>
              </a:spcBef>
              <a:buFontTx/>
              <a:buNone/>
              <a:defRPr sz="1200"/>
            </a:lvl3pPr>
            <a:lvl4pPr marL="0" indent="0">
              <a:spcBef>
                <a:spcPts val="600"/>
              </a:spcBef>
              <a:buFontTx/>
              <a:buNone/>
              <a:defRPr sz="1200"/>
            </a:lvl4pPr>
            <a:lvl5pPr marL="0" indent="0">
              <a:spcBef>
                <a:spcPts val="600"/>
              </a:spcBef>
              <a:buFontTx/>
              <a:buNone/>
              <a:defRPr sz="1200"/>
            </a:lvl5pPr>
            <a:lvl6pPr marL="0" indent="0">
              <a:spcBef>
                <a:spcPts val="600"/>
              </a:spcBef>
              <a:buFontTx/>
              <a:buNone/>
              <a:defRPr sz="1200"/>
            </a:lvl6pPr>
            <a:lvl7pPr marL="0" indent="0">
              <a:spcBef>
                <a:spcPts val="600"/>
              </a:spcBef>
              <a:buFontTx/>
              <a:buNone/>
              <a:defRPr sz="1200"/>
            </a:lvl7pPr>
            <a:lvl8pPr marL="0" indent="0">
              <a:spcBef>
                <a:spcPts val="600"/>
              </a:spcBef>
              <a:buFontTx/>
              <a:buNone/>
              <a:defRPr sz="1200"/>
            </a:lvl8pPr>
            <a:lvl9pPr marL="0" indent="0">
              <a:spcBef>
                <a:spcPts val="6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6951-5EDD-49AC-A0AD-5197C74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2523-C20B-45A8-BABE-7440E78A73F1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0038-3473-4975-AA46-5F02E952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4FC9-D597-4131-8079-C522C07F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400" y="5517232"/>
            <a:ext cx="34563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B5BBC080-B552-4C6A-AF9D-686118D843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5400" y="814747"/>
            <a:ext cx="1872283" cy="814053"/>
          </a:xfrm>
          <a:custGeom>
            <a:avLst/>
            <a:gdLst>
              <a:gd name="T0" fmla="*/ 4935 w 9415"/>
              <a:gd name="T1" fmla="*/ 944 h 4095"/>
              <a:gd name="T2" fmla="*/ 4848 w 9415"/>
              <a:gd name="T3" fmla="*/ 1084 h 4095"/>
              <a:gd name="T4" fmla="*/ 4872 w 9415"/>
              <a:gd name="T5" fmla="*/ 370 h 4095"/>
              <a:gd name="T6" fmla="*/ 5451 w 9415"/>
              <a:gd name="T7" fmla="*/ 967 h 4095"/>
              <a:gd name="T8" fmla="*/ 1784 w 9415"/>
              <a:gd name="T9" fmla="*/ 4062 h 4095"/>
              <a:gd name="T10" fmla="*/ 923 w 9415"/>
              <a:gd name="T11" fmla="*/ 3573 h 4095"/>
              <a:gd name="T12" fmla="*/ 565 w 9415"/>
              <a:gd name="T13" fmla="*/ 2513 h 4095"/>
              <a:gd name="T14" fmla="*/ 259 w 9415"/>
              <a:gd name="T15" fmla="*/ 1194 h 4095"/>
              <a:gd name="T16" fmla="*/ 1245 w 9415"/>
              <a:gd name="T17" fmla="*/ 246 h 4095"/>
              <a:gd name="T18" fmla="*/ 1362 w 9415"/>
              <a:gd name="T19" fmla="*/ 1422 h 4095"/>
              <a:gd name="T20" fmla="*/ 1064 w 9415"/>
              <a:gd name="T21" fmla="*/ 2898 h 4095"/>
              <a:gd name="T22" fmla="*/ 2249 w 9415"/>
              <a:gd name="T23" fmla="*/ 3322 h 4095"/>
              <a:gd name="T24" fmla="*/ 2758 w 9415"/>
              <a:gd name="T25" fmla="*/ 2428 h 4095"/>
              <a:gd name="T26" fmla="*/ 1931 w 9415"/>
              <a:gd name="T27" fmla="*/ 1946 h 4095"/>
              <a:gd name="T28" fmla="*/ 1832 w 9415"/>
              <a:gd name="T29" fmla="*/ 2833 h 4095"/>
              <a:gd name="T30" fmla="*/ 2544 w 9415"/>
              <a:gd name="T31" fmla="*/ 2722 h 4095"/>
              <a:gd name="T32" fmla="*/ 1614 w 9415"/>
              <a:gd name="T33" fmla="*/ 3051 h 4095"/>
              <a:gd name="T34" fmla="*/ 1413 w 9415"/>
              <a:gd name="T35" fmla="*/ 1839 h 4095"/>
              <a:gd name="T36" fmla="*/ 2935 w 9415"/>
              <a:gd name="T37" fmla="*/ 1753 h 4095"/>
              <a:gd name="T38" fmla="*/ 2814 w 9415"/>
              <a:gd name="T39" fmla="*/ 3755 h 4095"/>
              <a:gd name="T40" fmla="*/ 4214 w 9415"/>
              <a:gd name="T41" fmla="*/ 3874 h 4095"/>
              <a:gd name="T42" fmla="*/ 4870 w 9415"/>
              <a:gd name="T43" fmla="*/ 3032 h 4095"/>
              <a:gd name="T44" fmla="*/ 4678 w 9415"/>
              <a:gd name="T45" fmla="*/ 2974 h 4095"/>
              <a:gd name="T46" fmla="*/ 5164 w 9415"/>
              <a:gd name="T47" fmla="*/ 3166 h 4095"/>
              <a:gd name="T48" fmla="*/ 6230 w 9415"/>
              <a:gd name="T49" fmla="*/ 4058 h 4095"/>
              <a:gd name="T50" fmla="*/ 5824 w 9415"/>
              <a:gd name="T51" fmla="*/ 3896 h 4095"/>
              <a:gd name="T52" fmla="*/ 6189 w 9415"/>
              <a:gd name="T53" fmla="*/ 3818 h 4095"/>
              <a:gd name="T54" fmla="*/ 7231 w 9415"/>
              <a:gd name="T55" fmla="*/ 3528 h 4095"/>
              <a:gd name="T56" fmla="*/ 6758 w 9415"/>
              <a:gd name="T57" fmla="*/ 4047 h 4095"/>
              <a:gd name="T58" fmla="*/ 6594 w 9415"/>
              <a:gd name="T59" fmla="*/ 3350 h 4095"/>
              <a:gd name="T60" fmla="*/ 7030 w 9415"/>
              <a:gd name="T61" fmla="*/ 3487 h 4095"/>
              <a:gd name="T62" fmla="*/ 6748 w 9415"/>
              <a:gd name="T63" fmla="*/ 3880 h 4095"/>
              <a:gd name="T64" fmla="*/ 4691 w 9415"/>
              <a:gd name="T65" fmla="*/ 1954 h 4095"/>
              <a:gd name="T66" fmla="*/ 6217 w 9415"/>
              <a:gd name="T67" fmla="*/ 2426 h 4095"/>
              <a:gd name="T68" fmla="*/ 6542 w 9415"/>
              <a:gd name="T69" fmla="*/ 2569 h 4095"/>
              <a:gd name="T70" fmla="*/ 7022 w 9415"/>
              <a:gd name="T71" fmla="*/ 1677 h 4095"/>
              <a:gd name="T72" fmla="*/ 6978 w 9415"/>
              <a:gd name="T73" fmla="*/ 1478 h 4095"/>
              <a:gd name="T74" fmla="*/ 7928 w 9415"/>
              <a:gd name="T75" fmla="*/ 1900 h 4095"/>
              <a:gd name="T76" fmla="*/ 7518 w 9415"/>
              <a:gd name="T77" fmla="*/ 1820 h 4095"/>
              <a:gd name="T78" fmla="*/ 8349 w 9415"/>
              <a:gd name="T79" fmla="*/ 1629 h 4095"/>
              <a:gd name="T80" fmla="*/ 9401 w 9415"/>
              <a:gd name="T81" fmla="*/ 2314 h 4095"/>
              <a:gd name="T82" fmla="*/ 8722 w 9415"/>
              <a:gd name="T83" fmla="*/ 2452 h 4095"/>
              <a:gd name="T84" fmla="*/ 8985 w 9415"/>
              <a:gd name="T85" fmla="*/ 1787 h 4095"/>
              <a:gd name="T86" fmla="*/ 9225 w 9415"/>
              <a:gd name="T87" fmla="*/ 2073 h 4095"/>
              <a:gd name="T88" fmla="*/ 8884 w 9415"/>
              <a:gd name="T89" fmla="*/ 2389 h 4095"/>
              <a:gd name="T90" fmla="*/ 5738 w 9415"/>
              <a:gd name="T91" fmla="*/ 2571 h 4095"/>
              <a:gd name="T92" fmla="*/ 5103 w 9415"/>
              <a:gd name="T93" fmla="*/ 2404 h 4095"/>
              <a:gd name="T94" fmla="*/ 5487 w 9415"/>
              <a:gd name="T95" fmla="*/ 1787 h 4095"/>
              <a:gd name="T96" fmla="*/ 5230 w 9415"/>
              <a:gd name="T97" fmla="*/ 2190 h 4095"/>
              <a:gd name="T98" fmla="*/ 4283 w 9415"/>
              <a:gd name="T99" fmla="*/ 1093 h 4095"/>
              <a:gd name="T100" fmla="*/ 4462 w 9415"/>
              <a:gd name="T101" fmla="*/ 1134 h 4095"/>
              <a:gd name="T102" fmla="*/ 5889 w 9415"/>
              <a:gd name="T103" fmla="*/ 978 h 4095"/>
              <a:gd name="T104" fmla="*/ 5999 w 9415"/>
              <a:gd name="T105" fmla="*/ 625 h 4095"/>
              <a:gd name="T106" fmla="*/ 6668 w 9415"/>
              <a:gd name="T107" fmla="*/ 452 h 4095"/>
              <a:gd name="T108" fmla="*/ 6435 w 9415"/>
              <a:gd name="T109" fmla="*/ 1130 h 4095"/>
              <a:gd name="T110" fmla="*/ 6398 w 9415"/>
              <a:gd name="T111" fmla="*/ 982 h 4095"/>
              <a:gd name="T112" fmla="*/ 7110 w 9415"/>
              <a:gd name="T113" fmla="*/ 1132 h 4095"/>
              <a:gd name="T114" fmla="*/ 7242 w 9415"/>
              <a:gd name="T115" fmla="*/ 976 h 4095"/>
              <a:gd name="T116" fmla="*/ 8239 w 9415"/>
              <a:gd name="T117" fmla="*/ 868 h 4095"/>
              <a:gd name="T118" fmla="*/ 7878 w 9415"/>
              <a:gd name="T119" fmla="*/ 387 h 4095"/>
              <a:gd name="T120" fmla="*/ 7992 w 9415"/>
              <a:gd name="T121" fmla="*/ 493 h 4095"/>
              <a:gd name="T122" fmla="*/ 8422 w 9415"/>
              <a:gd name="T123" fmla="*/ 868 h 4095"/>
              <a:gd name="T124" fmla="*/ 7835 w 9415"/>
              <a:gd name="T125" fmla="*/ 913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15" h="4095">
                <a:moveTo>
                  <a:pt x="5244" y="907"/>
                </a:moveTo>
                <a:lnTo>
                  <a:pt x="5244" y="515"/>
                </a:lnTo>
                <a:lnTo>
                  <a:pt x="5235" y="511"/>
                </a:lnTo>
                <a:lnTo>
                  <a:pt x="5224" y="506"/>
                </a:lnTo>
                <a:lnTo>
                  <a:pt x="5202" y="500"/>
                </a:lnTo>
                <a:lnTo>
                  <a:pt x="5179" y="493"/>
                </a:lnTo>
                <a:lnTo>
                  <a:pt x="5157" y="487"/>
                </a:lnTo>
                <a:lnTo>
                  <a:pt x="5135" y="483"/>
                </a:lnTo>
                <a:lnTo>
                  <a:pt x="5112" y="482"/>
                </a:lnTo>
                <a:lnTo>
                  <a:pt x="5090" y="480"/>
                </a:lnTo>
                <a:lnTo>
                  <a:pt x="5066" y="480"/>
                </a:lnTo>
                <a:lnTo>
                  <a:pt x="5041" y="480"/>
                </a:lnTo>
                <a:lnTo>
                  <a:pt x="5030" y="482"/>
                </a:lnTo>
                <a:lnTo>
                  <a:pt x="5019" y="483"/>
                </a:lnTo>
                <a:lnTo>
                  <a:pt x="5008" y="487"/>
                </a:lnTo>
                <a:lnTo>
                  <a:pt x="4997" y="489"/>
                </a:lnTo>
                <a:lnTo>
                  <a:pt x="4976" y="498"/>
                </a:lnTo>
                <a:lnTo>
                  <a:pt x="4956" y="508"/>
                </a:lnTo>
                <a:lnTo>
                  <a:pt x="4939" y="521"/>
                </a:lnTo>
                <a:lnTo>
                  <a:pt x="4922" y="534"/>
                </a:lnTo>
                <a:lnTo>
                  <a:pt x="4907" y="550"/>
                </a:lnTo>
                <a:lnTo>
                  <a:pt x="4892" y="567"/>
                </a:lnTo>
                <a:lnTo>
                  <a:pt x="4881" y="588"/>
                </a:lnTo>
                <a:lnTo>
                  <a:pt x="4872" y="608"/>
                </a:lnTo>
                <a:lnTo>
                  <a:pt x="4862" y="630"/>
                </a:lnTo>
                <a:lnTo>
                  <a:pt x="4855" y="654"/>
                </a:lnTo>
                <a:lnTo>
                  <a:pt x="4853" y="666"/>
                </a:lnTo>
                <a:lnTo>
                  <a:pt x="4851" y="679"/>
                </a:lnTo>
                <a:lnTo>
                  <a:pt x="4849" y="692"/>
                </a:lnTo>
                <a:lnTo>
                  <a:pt x="4848" y="705"/>
                </a:lnTo>
                <a:lnTo>
                  <a:pt x="4848" y="733"/>
                </a:lnTo>
                <a:lnTo>
                  <a:pt x="4848" y="760"/>
                </a:lnTo>
                <a:lnTo>
                  <a:pt x="4849" y="773"/>
                </a:lnTo>
                <a:lnTo>
                  <a:pt x="4851" y="786"/>
                </a:lnTo>
                <a:lnTo>
                  <a:pt x="4855" y="812"/>
                </a:lnTo>
                <a:lnTo>
                  <a:pt x="4862" y="837"/>
                </a:lnTo>
                <a:lnTo>
                  <a:pt x="4866" y="848"/>
                </a:lnTo>
                <a:lnTo>
                  <a:pt x="4870" y="859"/>
                </a:lnTo>
                <a:lnTo>
                  <a:pt x="4881" y="879"/>
                </a:lnTo>
                <a:lnTo>
                  <a:pt x="4892" y="898"/>
                </a:lnTo>
                <a:lnTo>
                  <a:pt x="4898" y="907"/>
                </a:lnTo>
                <a:lnTo>
                  <a:pt x="4905" y="917"/>
                </a:lnTo>
                <a:lnTo>
                  <a:pt x="4920" y="931"/>
                </a:lnTo>
                <a:lnTo>
                  <a:pt x="4935" y="944"/>
                </a:lnTo>
                <a:lnTo>
                  <a:pt x="4944" y="952"/>
                </a:lnTo>
                <a:lnTo>
                  <a:pt x="4954" y="957"/>
                </a:lnTo>
                <a:lnTo>
                  <a:pt x="4963" y="961"/>
                </a:lnTo>
                <a:lnTo>
                  <a:pt x="4972" y="967"/>
                </a:lnTo>
                <a:lnTo>
                  <a:pt x="4991" y="974"/>
                </a:lnTo>
                <a:lnTo>
                  <a:pt x="5013" y="980"/>
                </a:lnTo>
                <a:lnTo>
                  <a:pt x="5025" y="982"/>
                </a:lnTo>
                <a:lnTo>
                  <a:pt x="5036" y="983"/>
                </a:lnTo>
                <a:lnTo>
                  <a:pt x="5047" y="983"/>
                </a:lnTo>
                <a:lnTo>
                  <a:pt x="5058" y="985"/>
                </a:lnTo>
                <a:lnTo>
                  <a:pt x="5084" y="983"/>
                </a:lnTo>
                <a:lnTo>
                  <a:pt x="5110" y="980"/>
                </a:lnTo>
                <a:lnTo>
                  <a:pt x="5136" y="972"/>
                </a:lnTo>
                <a:lnTo>
                  <a:pt x="5161" y="963"/>
                </a:lnTo>
                <a:lnTo>
                  <a:pt x="5174" y="957"/>
                </a:lnTo>
                <a:lnTo>
                  <a:pt x="5185" y="952"/>
                </a:lnTo>
                <a:lnTo>
                  <a:pt x="5207" y="939"/>
                </a:lnTo>
                <a:lnTo>
                  <a:pt x="5228" y="924"/>
                </a:lnTo>
                <a:lnTo>
                  <a:pt x="5237" y="917"/>
                </a:lnTo>
                <a:lnTo>
                  <a:pt x="5244" y="907"/>
                </a:lnTo>
                <a:close/>
                <a:moveTo>
                  <a:pt x="5254" y="1065"/>
                </a:moveTo>
                <a:lnTo>
                  <a:pt x="5256" y="1062"/>
                </a:lnTo>
                <a:lnTo>
                  <a:pt x="5230" y="1078"/>
                </a:lnTo>
                <a:lnTo>
                  <a:pt x="5217" y="1086"/>
                </a:lnTo>
                <a:lnTo>
                  <a:pt x="5203" y="1093"/>
                </a:lnTo>
                <a:lnTo>
                  <a:pt x="5190" y="1101"/>
                </a:lnTo>
                <a:lnTo>
                  <a:pt x="5176" y="1106"/>
                </a:lnTo>
                <a:lnTo>
                  <a:pt x="5162" y="1112"/>
                </a:lnTo>
                <a:lnTo>
                  <a:pt x="5148" y="1117"/>
                </a:lnTo>
                <a:lnTo>
                  <a:pt x="5133" y="1121"/>
                </a:lnTo>
                <a:lnTo>
                  <a:pt x="5118" y="1125"/>
                </a:lnTo>
                <a:lnTo>
                  <a:pt x="5103" y="1128"/>
                </a:lnTo>
                <a:lnTo>
                  <a:pt x="5088" y="1130"/>
                </a:lnTo>
                <a:lnTo>
                  <a:pt x="5058" y="1134"/>
                </a:lnTo>
                <a:lnTo>
                  <a:pt x="5043" y="1134"/>
                </a:lnTo>
                <a:lnTo>
                  <a:pt x="5028" y="1134"/>
                </a:lnTo>
                <a:lnTo>
                  <a:pt x="4993" y="1132"/>
                </a:lnTo>
                <a:lnTo>
                  <a:pt x="4976" y="1130"/>
                </a:lnTo>
                <a:lnTo>
                  <a:pt x="4959" y="1127"/>
                </a:lnTo>
                <a:lnTo>
                  <a:pt x="4926" y="1119"/>
                </a:lnTo>
                <a:lnTo>
                  <a:pt x="4909" y="1114"/>
                </a:lnTo>
                <a:lnTo>
                  <a:pt x="4892" y="1106"/>
                </a:lnTo>
                <a:lnTo>
                  <a:pt x="4862" y="1091"/>
                </a:lnTo>
                <a:lnTo>
                  <a:pt x="4848" y="1084"/>
                </a:lnTo>
                <a:lnTo>
                  <a:pt x="4833" y="1073"/>
                </a:lnTo>
                <a:lnTo>
                  <a:pt x="4820" y="1063"/>
                </a:lnTo>
                <a:lnTo>
                  <a:pt x="4805" y="1052"/>
                </a:lnTo>
                <a:lnTo>
                  <a:pt x="4792" y="1041"/>
                </a:lnTo>
                <a:lnTo>
                  <a:pt x="4780" y="1028"/>
                </a:lnTo>
                <a:lnTo>
                  <a:pt x="4767" y="1015"/>
                </a:lnTo>
                <a:lnTo>
                  <a:pt x="4756" y="1000"/>
                </a:lnTo>
                <a:lnTo>
                  <a:pt x="4745" y="985"/>
                </a:lnTo>
                <a:lnTo>
                  <a:pt x="4734" y="970"/>
                </a:lnTo>
                <a:lnTo>
                  <a:pt x="4725" y="954"/>
                </a:lnTo>
                <a:lnTo>
                  <a:pt x="4721" y="944"/>
                </a:lnTo>
                <a:lnTo>
                  <a:pt x="4717" y="937"/>
                </a:lnTo>
                <a:lnTo>
                  <a:pt x="4708" y="918"/>
                </a:lnTo>
                <a:lnTo>
                  <a:pt x="4702" y="900"/>
                </a:lnTo>
                <a:lnTo>
                  <a:pt x="4695" y="881"/>
                </a:lnTo>
                <a:lnTo>
                  <a:pt x="4691" y="863"/>
                </a:lnTo>
                <a:lnTo>
                  <a:pt x="4685" y="842"/>
                </a:lnTo>
                <a:lnTo>
                  <a:pt x="4682" y="820"/>
                </a:lnTo>
                <a:lnTo>
                  <a:pt x="4680" y="799"/>
                </a:lnTo>
                <a:lnTo>
                  <a:pt x="4678" y="777"/>
                </a:lnTo>
                <a:lnTo>
                  <a:pt x="4676" y="755"/>
                </a:lnTo>
                <a:lnTo>
                  <a:pt x="4676" y="731"/>
                </a:lnTo>
                <a:lnTo>
                  <a:pt x="4676" y="708"/>
                </a:lnTo>
                <a:lnTo>
                  <a:pt x="4678" y="688"/>
                </a:lnTo>
                <a:lnTo>
                  <a:pt x="4680" y="666"/>
                </a:lnTo>
                <a:lnTo>
                  <a:pt x="4682" y="645"/>
                </a:lnTo>
                <a:lnTo>
                  <a:pt x="4685" y="625"/>
                </a:lnTo>
                <a:lnTo>
                  <a:pt x="4691" y="606"/>
                </a:lnTo>
                <a:lnTo>
                  <a:pt x="4697" y="588"/>
                </a:lnTo>
                <a:lnTo>
                  <a:pt x="4702" y="569"/>
                </a:lnTo>
                <a:lnTo>
                  <a:pt x="4710" y="550"/>
                </a:lnTo>
                <a:lnTo>
                  <a:pt x="4717" y="534"/>
                </a:lnTo>
                <a:lnTo>
                  <a:pt x="4726" y="517"/>
                </a:lnTo>
                <a:lnTo>
                  <a:pt x="4736" y="500"/>
                </a:lnTo>
                <a:lnTo>
                  <a:pt x="4747" y="483"/>
                </a:lnTo>
                <a:lnTo>
                  <a:pt x="4758" y="469"/>
                </a:lnTo>
                <a:lnTo>
                  <a:pt x="4769" y="454"/>
                </a:lnTo>
                <a:lnTo>
                  <a:pt x="4782" y="439"/>
                </a:lnTo>
                <a:lnTo>
                  <a:pt x="4797" y="426"/>
                </a:lnTo>
                <a:lnTo>
                  <a:pt x="4810" y="413"/>
                </a:lnTo>
                <a:lnTo>
                  <a:pt x="4825" y="402"/>
                </a:lnTo>
                <a:lnTo>
                  <a:pt x="4840" y="391"/>
                </a:lnTo>
                <a:lnTo>
                  <a:pt x="4855" y="379"/>
                </a:lnTo>
                <a:lnTo>
                  <a:pt x="4872" y="370"/>
                </a:lnTo>
                <a:lnTo>
                  <a:pt x="4889" y="363"/>
                </a:lnTo>
                <a:lnTo>
                  <a:pt x="4905" y="355"/>
                </a:lnTo>
                <a:lnTo>
                  <a:pt x="4922" y="348"/>
                </a:lnTo>
                <a:lnTo>
                  <a:pt x="4941" y="342"/>
                </a:lnTo>
                <a:lnTo>
                  <a:pt x="4959" y="337"/>
                </a:lnTo>
                <a:lnTo>
                  <a:pt x="4978" y="333"/>
                </a:lnTo>
                <a:lnTo>
                  <a:pt x="4997" y="331"/>
                </a:lnTo>
                <a:lnTo>
                  <a:pt x="5017" y="327"/>
                </a:lnTo>
                <a:lnTo>
                  <a:pt x="5038" y="327"/>
                </a:lnTo>
                <a:lnTo>
                  <a:pt x="5058" y="325"/>
                </a:lnTo>
                <a:lnTo>
                  <a:pt x="5105" y="327"/>
                </a:lnTo>
                <a:lnTo>
                  <a:pt x="5127" y="329"/>
                </a:lnTo>
                <a:lnTo>
                  <a:pt x="5148" y="331"/>
                </a:lnTo>
                <a:lnTo>
                  <a:pt x="5190" y="338"/>
                </a:lnTo>
                <a:lnTo>
                  <a:pt x="5211" y="342"/>
                </a:lnTo>
                <a:lnTo>
                  <a:pt x="5231" y="348"/>
                </a:lnTo>
                <a:lnTo>
                  <a:pt x="5250" y="353"/>
                </a:lnTo>
                <a:lnTo>
                  <a:pt x="5269" y="359"/>
                </a:lnTo>
                <a:lnTo>
                  <a:pt x="5287" y="366"/>
                </a:lnTo>
                <a:lnTo>
                  <a:pt x="5306" y="374"/>
                </a:lnTo>
                <a:lnTo>
                  <a:pt x="5325" y="383"/>
                </a:lnTo>
                <a:lnTo>
                  <a:pt x="5341" y="391"/>
                </a:lnTo>
                <a:lnTo>
                  <a:pt x="5358" y="400"/>
                </a:lnTo>
                <a:lnTo>
                  <a:pt x="5375" y="411"/>
                </a:lnTo>
                <a:lnTo>
                  <a:pt x="5386" y="418"/>
                </a:lnTo>
                <a:lnTo>
                  <a:pt x="5394" y="428"/>
                </a:lnTo>
                <a:lnTo>
                  <a:pt x="5403" y="437"/>
                </a:lnTo>
                <a:lnTo>
                  <a:pt x="5408" y="448"/>
                </a:lnTo>
                <a:lnTo>
                  <a:pt x="5414" y="461"/>
                </a:lnTo>
                <a:lnTo>
                  <a:pt x="5416" y="474"/>
                </a:lnTo>
                <a:lnTo>
                  <a:pt x="5420" y="489"/>
                </a:lnTo>
                <a:lnTo>
                  <a:pt x="5420" y="504"/>
                </a:lnTo>
                <a:lnTo>
                  <a:pt x="5420" y="896"/>
                </a:lnTo>
                <a:lnTo>
                  <a:pt x="5420" y="905"/>
                </a:lnTo>
                <a:lnTo>
                  <a:pt x="5420" y="911"/>
                </a:lnTo>
                <a:lnTo>
                  <a:pt x="5422" y="915"/>
                </a:lnTo>
                <a:lnTo>
                  <a:pt x="5423" y="924"/>
                </a:lnTo>
                <a:lnTo>
                  <a:pt x="5425" y="931"/>
                </a:lnTo>
                <a:lnTo>
                  <a:pt x="5429" y="939"/>
                </a:lnTo>
                <a:lnTo>
                  <a:pt x="5431" y="946"/>
                </a:lnTo>
                <a:lnTo>
                  <a:pt x="5436" y="952"/>
                </a:lnTo>
                <a:lnTo>
                  <a:pt x="5440" y="957"/>
                </a:lnTo>
                <a:lnTo>
                  <a:pt x="5446" y="963"/>
                </a:lnTo>
                <a:lnTo>
                  <a:pt x="5451" y="967"/>
                </a:lnTo>
                <a:lnTo>
                  <a:pt x="5464" y="972"/>
                </a:lnTo>
                <a:lnTo>
                  <a:pt x="5472" y="974"/>
                </a:lnTo>
                <a:lnTo>
                  <a:pt x="5479" y="976"/>
                </a:lnTo>
                <a:lnTo>
                  <a:pt x="5489" y="978"/>
                </a:lnTo>
                <a:lnTo>
                  <a:pt x="5498" y="978"/>
                </a:lnTo>
                <a:lnTo>
                  <a:pt x="5517" y="978"/>
                </a:lnTo>
                <a:lnTo>
                  <a:pt x="5528" y="1130"/>
                </a:lnTo>
                <a:lnTo>
                  <a:pt x="5494" y="1134"/>
                </a:lnTo>
                <a:lnTo>
                  <a:pt x="5461" y="1134"/>
                </a:lnTo>
                <a:lnTo>
                  <a:pt x="5442" y="1134"/>
                </a:lnTo>
                <a:lnTo>
                  <a:pt x="5425" y="1132"/>
                </a:lnTo>
                <a:lnTo>
                  <a:pt x="5410" y="1130"/>
                </a:lnTo>
                <a:lnTo>
                  <a:pt x="5395" y="1127"/>
                </a:lnTo>
                <a:lnTo>
                  <a:pt x="5381" y="1123"/>
                </a:lnTo>
                <a:lnTo>
                  <a:pt x="5367" y="1117"/>
                </a:lnTo>
                <a:lnTo>
                  <a:pt x="5356" y="1114"/>
                </a:lnTo>
                <a:lnTo>
                  <a:pt x="5343" y="1106"/>
                </a:lnTo>
                <a:lnTo>
                  <a:pt x="5334" y="1101"/>
                </a:lnTo>
                <a:lnTo>
                  <a:pt x="5323" y="1093"/>
                </a:lnTo>
                <a:lnTo>
                  <a:pt x="5313" y="1086"/>
                </a:lnTo>
                <a:lnTo>
                  <a:pt x="5306" y="1078"/>
                </a:lnTo>
                <a:lnTo>
                  <a:pt x="5299" y="1069"/>
                </a:lnTo>
                <a:lnTo>
                  <a:pt x="5291" y="1060"/>
                </a:lnTo>
                <a:lnTo>
                  <a:pt x="5284" y="1050"/>
                </a:lnTo>
                <a:lnTo>
                  <a:pt x="5278" y="1041"/>
                </a:lnTo>
                <a:lnTo>
                  <a:pt x="5254" y="1065"/>
                </a:lnTo>
                <a:close/>
                <a:moveTo>
                  <a:pt x="2082" y="4084"/>
                </a:moveTo>
                <a:lnTo>
                  <a:pt x="2052" y="4088"/>
                </a:lnTo>
                <a:lnTo>
                  <a:pt x="2020" y="4092"/>
                </a:lnTo>
                <a:lnTo>
                  <a:pt x="2043" y="4088"/>
                </a:lnTo>
                <a:lnTo>
                  <a:pt x="2063" y="4086"/>
                </a:lnTo>
                <a:lnTo>
                  <a:pt x="2046" y="4086"/>
                </a:lnTo>
                <a:lnTo>
                  <a:pt x="2044" y="4086"/>
                </a:lnTo>
                <a:lnTo>
                  <a:pt x="2022" y="4090"/>
                </a:lnTo>
                <a:lnTo>
                  <a:pt x="2000" y="4092"/>
                </a:lnTo>
                <a:lnTo>
                  <a:pt x="1955" y="4095"/>
                </a:lnTo>
                <a:lnTo>
                  <a:pt x="1957" y="4082"/>
                </a:lnTo>
                <a:lnTo>
                  <a:pt x="1918" y="4079"/>
                </a:lnTo>
                <a:lnTo>
                  <a:pt x="1879" y="4075"/>
                </a:lnTo>
                <a:lnTo>
                  <a:pt x="1877" y="4093"/>
                </a:lnTo>
                <a:lnTo>
                  <a:pt x="1854" y="4093"/>
                </a:lnTo>
                <a:lnTo>
                  <a:pt x="1834" y="4093"/>
                </a:lnTo>
                <a:lnTo>
                  <a:pt x="1778" y="4092"/>
                </a:lnTo>
                <a:lnTo>
                  <a:pt x="1784" y="4062"/>
                </a:lnTo>
                <a:lnTo>
                  <a:pt x="1746" y="4054"/>
                </a:lnTo>
                <a:lnTo>
                  <a:pt x="1707" y="4045"/>
                </a:lnTo>
                <a:lnTo>
                  <a:pt x="1700" y="4086"/>
                </a:lnTo>
                <a:lnTo>
                  <a:pt x="1653" y="4082"/>
                </a:lnTo>
                <a:lnTo>
                  <a:pt x="1607" y="4077"/>
                </a:lnTo>
                <a:lnTo>
                  <a:pt x="1623" y="4023"/>
                </a:lnTo>
                <a:lnTo>
                  <a:pt x="1584" y="4012"/>
                </a:lnTo>
                <a:lnTo>
                  <a:pt x="1549" y="3999"/>
                </a:lnTo>
                <a:lnTo>
                  <a:pt x="1528" y="4065"/>
                </a:lnTo>
                <a:lnTo>
                  <a:pt x="1476" y="4056"/>
                </a:lnTo>
                <a:lnTo>
                  <a:pt x="1426" y="4045"/>
                </a:lnTo>
                <a:lnTo>
                  <a:pt x="1459" y="3965"/>
                </a:lnTo>
                <a:lnTo>
                  <a:pt x="1441" y="3958"/>
                </a:lnTo>
                <a:lnTo>
                  <a:pt x="1424" y="3948"/>
                </a:lnTo>
                <a:lnTo>
                  <a:pt x="1388" y="3932"/>
                </a:lnTo>
                <a:lnTo>
                  <a:pt x="1349" y="4026"/>
                </a:lnTo>
                <a:lnTo>
                  <a:pt x="1301" y="4013"/>
                </a:lnTo>
                <a:lnTo>
                  <a:pt x="1254" y="4000"/>
                </a:lnTo>
                <a:lnTo>
                  <a:pt x="1312" y="3891"/>
                </a:lnTo>
                <a:lnTo>
                  <a:pt x="1279" y="3870"/>
                </a:lnTo>
                <a:lnTo>
                  <a:pt x="1262" y="3861"/>
                </a:lnTo>
                <a:lnTo>
                  <a:pt x="1245" y="3850"/>
                </a:lnTo>
                <a:lnTo>
                  <a:pt x="1180" y="3973"/>
                </a:lnTo>
                <a:lnTo>
                  <a:pt x="1128" y="3954"/>
                </a:lnTo>
                <a:lnTo>
                  <a:pt x="1077" y="3932"/>
                </a:lnTo>
                <a:lnTo>
                  <a:pt x="1169" y="3796"/>
                </a:lnTo>
                <a:lnTo>
                  <a:pt x="1137" y="3774"/>
                </a:lnTo>
                <a:lnTo>
                  <a:pt x="1120" y="3762"/>
                </a:lnTo>
                <a:lnTo>
                  <a:pt x="1105" y="3749"/>
                </a:lnTo>
                <a:lnTo>
                  <a:pt x="1006" y="3898"/>
                </a:lnTo>
                <a:lnTo>
                  <a:pt x="960" y="3874"/>
                </a:lnTo>
                <a:lnTo>
                  <a:pt x="915" y="3850"/>
                </a:lnTo>
                <a:lnTo>
                  <a:pt x="1042" y="3694"/>
                </a:lnTo>
                <a:lnTo>
                  <a:pt x="1019" y="3671"/>
                </a:lnTo>
                <a:lnTo>
                  <a:pt x="997" y="3651"/>
                </a:lnTo>
                <a:lnTo>
                  <a:pt x="975" y="3629"/>
                </a:lnTo>
                <a:lnTo>
                  <a:pt x="954" y="3606"/>
                </a:lnTo>
                <a:lnTo>
                  <a:pt x="969" y="3623"/>
                </a:lnTo>
                <a:lnTo>
                  <a:pt x="977" y="3631"/>
                </a:lnTo>
                <a:lnTo>
                  <a:pt x="984" y="3640"/>
                </a:lnTo>
                <a:lnTo>
                  <a:pt x="846" y="3809"/>
                </a:lnTo>
                <a:lnTo>
                  <a:pt x="798" y="3777"/>
                </a:lnTo>
                <a:lnTo>
                  <a:pt x="751" y="3744"/>
                </a:lnTo>
                <a:lnTo>
                  <a:pt x="923" y="3573"/>
                </a:lnTo>
                <a:lnTo>
                  <a:pt x="898" y="3541"/>
                </a:lnTo>
                <a:lnTo>
                  <a:pt x="872" y="3512"/>
                </a:lnTo>
                <a:lnTo>
                  <a:pt x="688" y="3696"/>
                </a:lnTo>
                <a:lnTo>
                  <a:pt x="647" y="3660"/>
                </a:lnTo>
                <a:lnTo>
                  <a:pt x="606" y="3625"/>
                </a:lnTo>
                <a:lnTo>
                  <a:pt x="824" y="3446"/>
                </a:lnTo>
                <a:lnTo>
                  <a:pt x="801" y="3413"/>
                </a:lnTo>
                <a:lnTo>
                  <a:pt x="781" y="3380"/>
                </a:lnTo>
                <a:lnTo>
                  <a:pt x="548" y="3571"/>
                </a:lnTo>
                <a:lnTo>
                  <a:pt x="507" y="3528"/>
                </a:lnTo>
                <a:lnTo>
                  <a:pt x="468" y="3484"/>
                </a:lnTo>
                <a:lnTo>
                  <a:pt x="736" y="3305"/>
                </a:lnTo>
                <a:lnTo>
                  <a:pt x="719" y="3270"/>
                </a:lnTo>
                <a:lnTo>
                  <a:pt x="703" y="3235"/>
                </a:lnTo>
                <a:lnTo>
                  <a:pt x="417" y="3424"/>
                </a:lnTo>
                <a:lnTo>
                  <a:pt x="384" y="3380"/>
                </a:lnTo>
                <a:lnTo>
                  <a:pt x="350" y="3333"/>
                </a:lnTo>
                <a:lnTo>
                  <a:pt x="669" y="3162"/>
                </a:lnTo>
                <a:lnTo>
                  <a:pt x="656" y="3125"/>
                </a:lnTo>
                <a:lnTo>
                  <a:pt x="643" y="3088"/>
                </a:lnTo>
                <a:lnTo>
                  <a:pt x="306" y="3270"/>
                </a:lnTo>
                <a:lnTo>
                  <a:pt x="274" y="3216"/>
                </a:lnTo>
                <a:lnTo>
                  <a:pt x="242" y="3164"/>
                </a:lnTo>
                <a:lnTo>
                  <a:pt x="617" y="3008"/>
                </a:lnTo>
                <a:lnTo>
                  <a:pt x="608" y="2971"/>
                </a:lnTo>
                <a:lnTo>
                  <a:pt x="598" y="2933"/>
                </a:lnTo>
                <a:lnTo>
                  <a:pt x="207" y="3093"/>
                </a:lnTo>
                <a:lnTo>
                  <a:pt x="183" y="3041"/>
                </a:lnTo>
                <a:lnTo>
                  <a:pt x="158" y="2989"/>
                </a:lnTo>
                <a:lnTo>
                  <a:pt x="583" y="2859"/>
                </a:lnTo>
                <a:lnTo>
                  <a:pt x="578" y="2820"/>
                </a:lnTo>
                <a:lnTo>
                  <a:pt x="572" y="2781"/>
                </a:lnTo>
                <a:lnTo>
                  <a:pt x="130" y="2917"/>
                </a:lnTo>
                <a:lnTo>
                  <a:pt x="108" y="2857"/>
                </a:lnTo>
                <a:lnTo>
                  <a:pt x="89" y="2798"/>
                </a:lnTo>
                <a:lnTo>
                  <a:pt x="567" y="2703"/>
                </a:lnTo>
                <a:lnTo>
                  <a:pt x="563" y="2664"/>
                </a:lnTo>
                <a:lnTo>
                  <a:pt x="563" y="2643"/>
                </a:lnTo>
                <a:lnTo>
                  <a:pt x="561" y="2623"/>
                </a:lnTo>
                <a:lnTo>
                  <a:pt x="69" y="2722"/>
                </a:lnTo>
                <a:lnTo>
                  <a:pt x="54" y="2664"/>
                </a:lnTo>
                <a:lnTo>
                  <a:pt x="41" y="2606"/>
                </a:lnTo>
                <a:lnTo>
                  <a:pt x="563" y="2554"/>
                </a:lnTo>
                <a:lnTo>
                  <a:pt x="565" y="2513"/>
                </a:lnTo>
                <a:lnTo>
                  <a:pt x="567" y="2474"/>
                </a:lnTo>
                <a:lnTo>
                  <a:pt x="26" y="2530"/>
                </a:lnTo>
                <a:lnTo>
                  <a:pt x="21" y="2497"/>
                </a:lnTo>
                <a:lnTo>
                  <a:pt x="17" y="2465"/>
                </a:lnTo>
                <a:lnTo>
                  <a:pt x="9" y="2402"/>
                </a:lnTo>
                <a:lnTo>
                  <a:pt x="576" y="2402"/>
                </a:lnTo>
                <a:lnTo>
                  <a:pt x="581" y="2363"/>
                </a:lnTo>
                <a:lnTo>
                  <a:pt x="585" y="2342"/>
                </a:lnTo>
                <a:lnTo>
                  <a:pt x="587" y="2324"/>
                </a:lnTo>
                <a:lnTo>
                  <a:pt x="4" y="2324"/>
                </a:lnTo>
                <a:lnTo>
                  <a:pt x="2" y="2262"/>
                </a:lnTo>
                <a:lnTo>
                  <a:pt x="0" y="2201"/>
                </a:lnTo>
                <a:lnTo>
                  <a:pt x="604" y="2259"/>
                </a:lnTo>
                <a:lnTo>
                  <a:pt x="613" y="2221"/>
                </a:lnTo>
                <a:lnTo>
                  <a:pt x="622" y="2182"/>
                </a:lnTo>
                <a:lnTo>
                  <a:pt x="2" y="2123"/>
                </a:lnTo>
                <a:lnTo>
                  <a:pt x="6" y="2058"/>
                </a:lnTo>
                <a:lnTo>
                  <a:pt x="11" y="1991"/>
                </a:lnTo>
                <a:lnTo>
                  <a:pt x="645" y="2117"/>
                </a:lnTo>
                <a:lnTo>
                  <a:pt x="658" y="2078"/>
                </a:lnTo>
                <a:lnTo>
                  <a:pt x="673" y="2043"/>
                </a:lnTo>
                <a:lnTo>
                  <a:pt x="21" y="1913"/>
                </a:lnTo>
                <a:lnTo>
                  <a:pt x="30" y="1852"/>
                </a:lnTo>
                <a:lnTo>
                  <a:pt x="41" y="1790"/>
                </a:lnTo>
                <a:lnTo>
                  <a:pt x="697" y="1987"/>
                </a:lnTo>
                <a:lnTo>
                  <a:pt x="714" y="1952"/>
                </a:lnTo>
                <a:lnTo>
                  <a:pt x="731" y="1917"/>
                </a:lnTo>
                <a:lnTo>
                  <a:pt x="58" y="1714"/>
                </a:lnTo>
                <a:lnTo>
                  <a:pt x="75" y="1649"/>
                </a:lnTo>
                <a:lnTo>
                  <a:pt x="84" y="1616"/>
                </a:lnTo>
                <a:lnTo>
                  <a:pt x="93" y="1582"/>
                </a:lnTo>
                <a:lnTo>
                  <a:pt x="764" y="1859"/>
                </a:lnTo>
                <a:lnTo>
                  <a:pt x="783" y="1826"/>
                </a:lnTo>
                <a:lnTo>
                  <a:pt x="805" y="1792"/>
                </a:lnTo>
                <a:lnTo>
                  <a:pt x="117" y="1508"/>
                </a:lnTo>
                <a:lnTo>
                  <a:pt x="129" y="1478"/>
                </a:lnTo>
                <a:lnTo>
                  <a:pt x="140" y="1448"/>
                </a:lnTo>
                <a:lnTo>
                  <a:pt x="164" y="1389"/>
                </a:lnTo>
                <a:lnTo>
                  <a:pt x="837" y="1746"/>
                </a:lnTo>
                <a:lnTo>
                  <a:pt x="861" y="1714"/>
                </a:lnTo>
                <a:lnTo>
                  <a:pt x="885" y="1682"/>
                </a:lnTo>
                <a:lnTo>
                  <a:pt x="196" y="1318"/>
                </a:lnTo>
                <a:lnTo>
                  <a:pt x="227" y="1257"/>
                </a:lnTo>
                <a:lnTo>
                  <a:pt x="259" y="1194"/>
                </a:lnTo>
                <a:lnTo>
                  <a:pt x="923" y="1638"/>
                </a:lnTo>
                <a:lnTo>
                  <a:pt x="950" y="1608"/>
                </a:lnTo>
                <a:lnTo>
                  <a:pt x="977" y="1578"/>
                </a:lnTo>
                <a:lnTo>
                  <a:pt x="298" y="1127"/>
                </a:lnTo>
                <a:lnTo>
                  <a:pt x="334" y="1071"/>
                </a:lnTo>
                <a:lnTo>
                  <a:pt x="369" y="1017"/>
                </a:lnTo>
                <a:lnTo>
                  <a:pt x="1014" y="1543"/>
                </a:lnTo>
                <a:lnTo>
                  <a:pt x="1042" y="1515"/>
                </a:lnTo>
                <a:lnTo>
                  <a:pt x="1072" y="1489"/>
                </a:lnTo>
                <a:lnTo>
                  <a:pt x="416" y="954"/>
                </a:lnTo>
                <a:lnTo>
                  <a:pt x="445" y="913"/>
                </a:lnTo>
                <a:lnTo>
                  <a:pt x="477" y="874"/>
                </a:lnTo>
                <a:lnTo>
                  <a:pt x="503" y="844"/>
                </a:lnTo>
                <a:lnTo>
                  <a:pt x="1114" y="1454"/>
                </a:lnTo>
                <a:lnTo>
                  <a:pt x="1146" y="1430"/>
                </a:lnTo>
                <a:lnTo>
                  <a:pt x="1178" y="1405"/>
                </a:lnTo>
                <a:lnTo>
                  <a:pt x="552" y="783"/>
                </a:lnTo>
                <a:lnTo>
                  <a:pt x="596" y="733"/>
                </a:lnTo>
                <a:lnTo>
                  <a:pt x="643" y="684"/>
                </a:lnTo>
                <a:lnTo>
                  <a:pt x="1215" y="1378"/>
                </a:lnTo>
                <a:lnTo>
                  <a:pt x="1249" y="1355"/>
                </a:lnTo>
                <a:lnTo>
                  <a:pt x="1282" y="1335"/>
                </a:lnTo>
                <a:lnTo>
                  <a:pt x="699" y="628"/>
                </a:lnTo>
                <a:lnTo>
                  <a:pt x="753" y="580"/>
                </a:lnTo>
                <a:lnTo>
                  <a:pt x="781" y="556"/>
                </a:lnTo>
                <a:lnTo>
                  <a:pt x="809" y="532"/>
                </a:lnTo>
                <a:lnTo>
                  <a:pt x="1329" y="1309"/>
                </a:lnTo>
                <a:lnTo>
                  <a:pt x="1362" y="1290"/>
                </a:lnTo>
                <a:lnTo>
                  <a:pt x="1400" y="1273"/>
                </a:lnTo>
                <a:lnTo>
                  <a:pt x="868" y="483"/>
                </a:lnTo>
                <a:lnTo>
                  <a:pt x="924" y="443"/>
                </a:lnTo>
                <a:lnTo>
                  <a:pt x="980" y="402"/>
                </a:lnTo>
                <a:lnTo>
                  <a:pt x="1439" y="1253"/>
                </a:lnTo>
                <a:lnTo>
                  <a:pt x="1484" y="1234"/>
                </a:lnTo>
                <a:lnTo>
                  <a:pt x="1528" y="1218"/>
                </a:lnTo>
                <a:lnTo>
                  <a:pt x="1511" y="1223"/>
                </a:lnTo>
                <a:lnTo>
                  <a:pt x="1046" y="359"/>
                </a:lnTo>
                <a:lnTo>
                  <a:pt x="1109" y="320"/>
                </a:lnTo>
                <a:lnTo>
                  <a:pt x="1142" y="299"/>
                </a:lnTo>
                <a:lnTo>
                  <a:pt x="1174" y="283"/>
                </a:lnTo>
                <a:lnTo>
                  <a:pt x="1560" y="1207"/>
                </a:lnTo>
                <a:lnTo>
                  <a:pt x="1597" y="1194"/>
                </a:lnTo>
                <a:lnTo>
                  <a:pt x="1634" y="1182"/>
                </a:lnTo>
                <a:lnTo>
                  <a:pt x="1245" y="246"/>
                </a:lnTo>
                <a:lnTo>
                  <a:pt x="1308" y="214"/>
                </a:lnTo>
                <a:lnTo>
                  <a:pt x="1374" y="184"/>
                </a:lnTo>
                <a:lnTo>
                  <a:pt x="1675" y="1171"/>
                </a:lnTo>
                <a:lnTo>
                  <a:pt x="1715" y="1162"/>
                </a:lnTo>
                <a:lnTo>
                  <a:pt x="1752" y="1153"/>
                </a:lnTo>
                <a:lnTo>
                  <a:pt x="1444" y="153"/>
                </a:lnTo>
                <a:lnTo>
                  <a:pt x="1482" y="140"/>
                </a:lnTo>
                <a:lnTo>
                  <a:pt x="1517" y="125"/>
                </a:lnTo>
                <a:lnTo>
                  <a:pt x="1554" y="112"/>
                </a:lnTo>
                <a:lnTo>
                  <a:pt x="1590" y="101"/>
                </a:lnTo>
                <a:lnTo>
                  <a:pt x="1798" y="1145"/>
                </a:lnTo>
                <a:lnTo>
                  <a:pt x="1838" y="1140"/>
                </a:lnTo>
                <a:lnTo>
                  <a:pt x="1877" y="1134"/>
                </a:lnTo>
                <a:lnTo>
                  <a:pt x="1666" y="78"/>
                </a:lnTo>
                <a:lnTo>
                  <a:pt x="1702" y="67"/>
                </a:lnTo>
                <a:lnTo>
                  <a:pt x="1737" y="58"/>
                </a:lnTo>
                <a:lnTo>
                  <a:pt x="1808" y="41"/>
                </a:lnTo>
                <a:lnTo>
                  <a:pt x="1918" y="1130"/>
                </a:lnTo>
                <a:lnTo>
                  <a:pt x="1957" y="1128"/>
                </a:lnTo>
                <a:lnTo>
                  <a:pt x="1996" y="1127"/>
                </a:lnTo>
                <a:lnTo>
                  <a:pt x="1884" y="26"/>
                </a:lnTo>
                <a:lnTo>
                  <a:pt x="1923" y="19"/>
                </a:lnTo>
                <a:lnTo>
                  <a:pt x="1962" y="11"/>
                </a:lnTo>
                <a:lnTo>
                  <a:pt x="2041" y="0"/>
                </a:lnTo>
                <a:lnTo>
                  <a:pt x="2041" y="1125"/>
                </a:lnTo>
                <a:lnTo>
                  <a:pt x="2009" y="1128"/>
                </a:lnTo>
                <a:lnTo>
                  <a:pt x="1977" y="1132"/>
                </a:lnTo>
                <a:lnTo>
                  <a:pt x="1946" y="1138"/>
                </a:lnTo>
                <a:lnTo>
                  <a:pt x="1931" y="1141"/>
                </a:lnTo>
                <a:lnTo>
                  <a:pt x="1916" y="1147"/>
                </a:lnTo>
                <a:lnTo>
                  <a:pt x="1871" y="1156"/>
                </a:lnTo>
                <a:lnTo>
                  <a:pt x="1828" y="1169"/>
                </a:lnTo>
                <a:lnTo>
                  <a:pt x="1785" y="1182"/>
                </a:lnTo>
                <a:lnTo>
                  <a:pt x="1744" y="1197"/>
                </a:lnTo>
                <a:lnTo>
                  <a:pt x="1703" y="1214"/>
                </a:lnTo>
                <a:lnTo>
                  <a:pt x="1662" y="1233"/>
                </a:lnTo>
                <a:lnTo>
                  <a:pt x="1621" y="1251"/>
                </a:lnTo>
                <a:lnTo>
                  <a:pt x="1582" y="1272"/>
                </a:lnTo>
                <a:lnTo>
                  <a:pt x="1543" y="1294"/>
                </a:lnTo>
                <a:lnTo>
                  <a:pt x="1506" y="1316"/>
                </a:lnTo>
                <a:lnTo>
                  <a:pt x="1469" y="1340"/>
                </a:lnTo>
                <a:lnTo>
                  <a:pt x="1433" y="1366"/>
                </a:lnTo>
                <a:lnTo>
                  <a:pt x="1398" y="1394"/>
                </a:lnTo>
                <a:lnTo>
                  <a:pt x="1362" y="1422"/>
                </a:lnTo>
                <a:lnTo>
                  <a:pt x="1329" y="1452"/>
                </a:lnTo>
                <a:lnTo>
                  <a:pt x="1297" y="1484"/>
                </a:lnTo>
                <a:lnTo>
                  <a:pt x="1275" y="1504"/>
                </a:lnTo>
                <a:lnTo>
                  <a:pt x="1252" y="1526"/>
                </a:lnTo>
                <a:lnTo>
                  <a:pt x="1232" y="1549"/>
                </a:lnTo>
                <a:lnTo>
                  <a:pt x="1211" y="1573"/>
                </a:lnTo>
                <a:lnTo>
                  <a:pt x="1193" y="1597"/>
                </a:lnTo>
                <a:lnTo>
                  <a:pt x="1172" y="1621"/>
                </a:lnTo>
                <a:lnTo>
                  <a:pt x="1155" y="1645"/>
                </a:lnTo>
                <a:lnTo>
                  <a:pt x="1137" y="1669"/>
                </a:lnTo>
                <a:lnTo>
                  <a:pt x="1120" y="1695"/>
                </a:lnTo>
                <a:lnTo>
                  <a:pt x="1103" y="1721"/>
                </a:lnTo>
                <a:lnTo>
                  <a:pt x="1072" y="1775"/>
                </a:lnTo>
                <a:lnTo>
                  <a:pt x="1044" y="1829"/>
                </a:lnTo>
                <a:lnTo>
                  <a:pt x="1019" y="1885"/>
                </a:lnTo>
                <a:lnTo>
                  <a:pt x="1008" y="1913"/>
                </a:lnTo>
                <a:lnTo>
                  <a:pt x="997" y="1943"/>
                </a:lnTo>
                <a:lnTo>
                  <a:pt x="977" y="2000"/>
                </a:lnTo>
                <a:lnTo>
                  <a:pt x="960" y="2058"/>
                </a:lnTo>
                <a:lnTo>
                  <a:pt x="947" y="2117"/>
                </a:lnTo>
                <a:lnTo>
                  <a:pt x="936" y="2177"/>
                </a:lnTo>
                <a:lnTo>
                  <a:pt x="930" y="2207"/>
                </a:lnTo>
                <a:lnTo>
                  <a:pt x="926" y="2238"/>
                </a:lnTo>
                <a:lnTo>
                  <a:pt x="924" y="2268"/>
                </a:lnTo>
                <a:lnTo>
                  <a:pt x="923" y="2298"/>
                </a:lnTo>
                <a:lnTo>
                  <a:pt x="921" y="2327"/>
                </a:lnTo>
                <a:lnTo>
                  <a:pt x="921" y="2357"/>
                </a:lnTo>
                <a:lnTo>
                  <a:pt x="921" y="2417"/>
                </a:lnTo>
                <a:lnTo>
                  <a:pt x="923" y="2448"/>
                </a:lnTo>
                <a:lnTo>
                  <a:pt x="926" y="2478"/>
                </a:lnTo>
                <a:lnTo>
                  <a:pt x="930" y="2506"/>
                </a:lnTo>
                <a:lnTo>
                  <a:pt x="934" y="2536"/>
                </a:lnTo>
                <a:lnTo>
                  <a:pt x="939" y="2565"/>
                </a:lnTo>
                <a:lnTo>
                  <a:pt x="945" y="2595"/>
                </a:lnTo>
                <a:lnTo>
                  <a:pt x="950" y="2623"/>
                </a:lnTo>
                <a:lnTo>
                  <a:pt x="958" y="2653"/>
                </a:lnTo>
                <a:lnTo>
                  <a:pt x="967" y="2681"/>
                </a:lnTo>
                <a:lnTo>
                  <a:pt x="977" y="2709"/>
                </a:lnTo>
                <a:lnTo>
                  <a:pt x="997" y="2764"/>
                </a:lnTo>
                <a:lnTo>
                  <a:pt x="1008" y="2792"/>
                </a:lnTo>
                <a:lnTo>
                  <a:pt x="1021" y="2818"/>
                </a:lnTo>
                <a:lnTo>
                  <a:pt x="1034" y="2846"/>
                </a:lnTo>
                <a:lnTo>
                  <a:pt x="1049" y="2872"/>
                </a:lnTo>
                <a:lnTo>
                  <a:pt x="1064" y="2898"/>
                </a:lnTo>
                <a:lnTo>
                  <a:pt x="1081" y="2922"/>
                </a:lnTo>
                <a:lnTo>
                  <a:pt x="1098" y="2948"/>
                </a:lnTo>
                <a:lnTo>
                  <a:pt x="1114" y="2972"/>
                </a:lnTo>
                <a:lnTo>
                  <a:pt x="1133" y="2997"/>
                </a:lnTo>
                <a:lnTo>
                  <a:pt x="1154" y="3019"/>
                </a:lnTo>
                <a:lnTo>
                  <a:pt x="1174" y="3043"/>
                </a:lnTo>
                <a:lnTo>
                  <a:pt x="1197" y="3065"/>
                </a:lnTo>
                <a:lnTo>
                  <a:pt x="1219" y="3088"/>
                </a:lnTo>
                <a:lnTo>
                  <a:pt x="1241" y="3108"/>
                </a:lnTo>
                <a:lnTo>
                  <a:pt x="1265" y="3129"/>
                </a:lnTo>
                <a:lnTo>
                  <a:pt x="1292" y="3149"/>
                </a:lnTo>
                <a:lnTo>
                  <a:pt x="1318" y="3170"/>
                </a:lnTo>
                <a:lnTo>
                  <a:pt x="1344" y="3188"/>
                </a:lnTo>
                <a:lnTo>
                  <a:pt x="1366" y="3203"/>
                </a:lnTo>
                <a:lnTo>
                  <a:pt x="1390" y="3220"/>
                </a:lnTo>
                <a:lnTo>
                  <a:pt x="1413" y="3235"/>
                </a:lnTo>
                <a:lnTo>
                  <a:pt x="1437" y="3248"/>
                </a:lnTo>
                <a:lnTo>
                  <a:pt x="1461" y="3261"/>
                </a:lnTo>
                <a:lnTo>
                  <a:pt x="1485" y="3274"/>
                </a:lnTo>
                <a:lnTo>
                  <a:pt x="1510" y="3285"/>
                </a:lnTo>
                <a:lnTo>
                  <a:pt x="1536" y="3296"/>
                </a:lnTo>
                <a:lnTo>
                  <a:pt x="1560" y="3307"/>
                </a:lnTo>
                <a:lnTo>
                  <a:pt x="1586" y="3316"/>
                </a:lnTo>
                <a:lnTo>
                  <a:pt x="1610" y="3326"/>
                </a:lnTo>
                <a:lnTo>
                  <a:pt x="1636" y="3335"/>
                </a:lnTo>
                <a:lnTo>
                  <a:pt x="1662" y="3342"/>
                </a:lnTo>
                <a:lnTo>
                  <a:pt x="1689" y="3348"/>
                </a:lnTo>
                <a:lnTo>
                  <a:pt x="1715" y="3355"/>
                </a:lnTo>
                <a:lnTo>
                  <a:pt x="1739" y="3361"/>
                </a:lnTo>
                <a:lnTo>
                  <a:pt x="1765" y="3365"/>
                </a:lnTo>
                <a:lnTo>
                  <a:pt x="1791" y="3368"/>
                </a:lnTo>
                <a:lnTo>
                  <a:pt x="1817" y="3372"/>
                </a:lnTo>
                <a:lnTo>
                  <a:pt x="1845" y="3376"/>
                </a:lnTo>
                <a:lnTo>
                  <a:pt x="1871" y="3378"/>
                </a:lnTo>
                <a:lnTo>
                  <a:pt x="1897" y="3378"/>
                </a:lnTo>
                <a:lnTo>
                  <a:pt x="1923" y="3380"/>
                </a:lnTo>
                <a:lnTo>
                  <a:pt x="1949" y="3378"/>
                </a:lnTo>
                <a:lnTo>
                  <a:pt x="2000" y="3376"/>
                </a:lnTo>
                <a:lnTo>
                  <a:pt x="2052" y="3370"/>
                </a:lnTo>
                <a:lnTo>
                  <a:pt x="2102" y="3363"/>
                </a:lnTo>
                <a:lnTo>
                  <a:pt x="2153" y="3352"/>
                </a:lnTo>
                <a:lnTo>
                  <a:pt x="2201" y="3339"/>
                </a:lnTo>
                <a:lnTo>
                  <a:pt x="2225" y="3331"/>
                </a:lnTo>
                <a:lnTo>
                  <a:pt x="2249" y="3322"/>
                </a:lnTo>
                <a:lnTo>
                  <a:pt x="2274" y="3313"/>
                </a:lnTo>
                <a:lnTo>
                  <a:pt x="2298" y="3303"/>
                </a:lnTo>
                <a:lnTo>
                  <a:pt x="2320" y="3292"/>
                </a:lnTo>
                <a:lnTo>
                  <a:pt x="2343" y="3281"/>
                </a:lnTo>
                <a:lnTo>
                  <a:pt x="2365" y="3270"/>
                </a:lnTo>
                <a:lnTo>
                  <a:pt x="2387" y="3257"/>
                </a:lnTo>
                <a:lnTo>
                  <a:pt x="2408" y="3244"/>
                </a:lnTo>
                <a:lnTo>
                  <a:pt x="2430" y="3229"/>
                </a:lnTo>
                <a:lnTo>
                  <a:pt x="2451" y="3214"/>
                </a:lnTo>
                <a:lnTo>
                  <a:pt x="2471" y="3199"/>
                </a:lnTo>
                <a:lnTo>
                  <a:pt x="2490" y="3183"/>
                </a:lnTo>
                <a:lnTo>
                  <a:pt x="2510" y="3166"/>
                </a:lnTo>
                <a:lnTo>
                  <a:pt x="2529" y="3149"/>
                </a:lnTo>
                <a:lnTo>
                  <a:pt x="2548" y="3130"/>
                </a:lnTo>
                <a:lnTo>
                  <a:pt x="2564" y="3112"/>
                </a:lnTo>
                <a:lnTo>
                  <a:pt x="2581" y="3091"/>
                </a:lnTo>
                <a:lnTo>
                  <a:pt x="2598" y="3071"/>
                </a:lnTo>
                <a:lnTo>
                  <a:pt x="2615" y="3051"/>
                </a:lnTo>
                <a:lnTo>
                  <a:pt x="2645" y="3008"/>
                </a:lnTo>
                <a:lnTo>
                  <a:pt x="2660" y="2984"/>
                </a:lnTo>
                <a:lnTo>
                  <a:pt x="2673" y="2961"/>
                </a:lnTo>
                <a:lnTo>
                  <a:pt x="2686" y="2937"/>
                </a:lnTo>
                <a:lnTo>
                  <a:pt x="2697" y="2911"/>
                </a:lnTo>
                <a:lnTo>
                  <a:pt x="2708" y="2887"/>
                </a:lnTo>
                <a:lnTo>
                  <a:pt x="2719" y="2859"/>
                </a:lnTo>
                <a:lnTo>
                  <a:pt x="2728" y="2833"/>
                </a:lnTo>
                <a:lnTo>
                  <a:pt x="2738" y="2805"/>
                </a:lnTo>
                <a:lnTo>
                  <a:pt x="2745" y="2785"/>
                </a:lnTo>
                <a:lnTo>
                  <a:pt x="2751" y="2766"/>
                </a:lnTo>
                <a:lnTo>
                  <a:pt x="2756" y="2746"/>
                </a:lnTo>
                <a:lnTo>
                  <a:pt x="2762" y="2725"/>
                </a:lnTo>
                <a:lnTo>
                  <a:pt x="2766" y="2705"/>
                </a:lnTo>
                <a:lnTo>
                  <a:pt x="2769" y="2684"/>
                </a:lnTo>
                <a:lnTo>
                  <a:pt x="2773" y="2664"/>
                </a:lnTo>
                <a:lnTo>
                  <a:pt x="2775" y="2643"/>
                </a:lnTo>
                <a:lnTo>
                  <a:pt x="2777" y="2625"/>
                </a:lnTo>
                <a:lnTo>
                  <a:pt x="2777" y="2604"/>
                </a:lnTo>
                <a:lnTo>
                  <a:pt x="2777" y="2564"/>
                </a:lnTo>
                <a:lnTo>
                  <a:pt x="2775" y="2524"/>
                </a:lnTo>
                <a:lnTo>
                  <a:pt x="2773" y="2504"/>
                </a:lnTo>
                <a:lnTo>
                  <a:pt x="2769" y="2485"/>
                </a:lnTo>
                <a:lnTo>
                  <a:pt x="2766" y="2465"/>
                </a:lnTo>
                <a:lnTo>
                  <a:pt x="2762" y="2446"/>
                </a:lnTo>
                <a:lnTo>
                  <a:pt x="2758" y="2428"/>
                </a:lnTo>
                <a:lnTo>
                  <a:pt x="2753" y="2407"/>
                </a:lnTo>
                <a:lnTo>
                  <a:pt x="2747" y="2389"/>
                </a:lnTo>
                <a:lnTo>
                  <a:pt x="2742" y="2370"/>
                </a:lnTo>
                <a:lnTo>
                  <a:pt x="2734" y="2352"/>
                </a:lnTo>
                <a:lnTo>
                  <a:pt x="2727" y="2333"/>
                </a:lnTo>
                <a:lnTo>
                  <a:pt x="2719" y="2316"/>
                </a:lnTo>
                <a:lnTo>
                  <a:pt x="2710" y="2298"/>
                </a:lnTo>
                <a:lnTo>
                  <a:pt x="2693" y="2262"/>
                </a:lnTo>
                <a:lnTo>
                  <a:pt x="2673" y="2229"/>
                </a:lnTo>
                <a:lnTo>
                  <a:pt x="2650" y="2197"/>
                </a:lnTo>
                <a:lnTo>
                  <a:pt x="2639" y="2181"/>
                </a:lnTo>
                <a:lnTo>
                  <a:pt x="2626" y="2166"/>
                </a:lnTo>
                <a:lnTo>
                  <a:pt x="2600" y="2136"/>
                </a:lnTo>
                <a:lnTo>
                  <a:pt x="2574" y="2106"/>
                </a:lnTo>
                <a:lnTo>
                  <a:pt x="2544" y="2080"/>
                </a:lnTo>
                <a:lnTo>
                  <a:pt x="2529" y="2067"/>
                </a:lnTo>
                <a:lnTo>
                  <a:pt x="2514" y="2056"/>
                </a:lnTo>
                <a:lnTo>
                  <a:pt x="2497" y="2043"/>
                </a:lnTo>
                <a:lnTo>
                  <a:pt x="2482" y="2032"/>
                </a:lnTo>
                <a:lnTo>
                  <a:pt x="2449" y="2010"/>
                </a:lnTo>
                <a:lnTo>
                  <a:pt x="2432" y="2000"/>
                </a:lnTo>
                <a:lnTo>
                  <a:pt x="2414" y="1991"/>
                </a:lnTo>
                <a:lnTo>
                  <a:pt x="2395" y="1982"/>
                </a:lnTo>
                <a:lnTo>
                  <a:pt x="2378" y="1974"/>
                </a:lnTo>
                <a:lnTo>
                  <a:pt x="2359" y="1965"/>
                </a:lnTo>
                <a:lnTo>
                  <a:pt x="2341" y="1958"/>
                </a:lnTo>
                <a:lnTo>
                  <a:pt x="2302" y="1945"/>
                </a:lnTo>
                <a:lnTo>
                  <a:pt x="2263" y="1935"/>
                </a:lnTo>
                <a:lnTo>
                  <a:pt x="2242" y="1930"/>
                </a:lnTo>
                <a:lnTo>
                  <a:pt x="2222" y="1926"/>
                </a:lnTo>
                <a:lnTo>
                  <a:pt x="2201" y="1924"/>
                </a:lnTo>
                <a:lnTo>
                  <a:pt x="2181" y="1922"/>
                </a:lnTo>
                <a:lnTo>
                  <a:pt x="2138" y="1919"/>
                </a:lnTo>
                <a:lnTo>
                  <a:pt x="2093" y="1919"/>
                </a:lnTo>
                <a:lnTo>
                  <a:pt x="2076" y="1919"/>
                </a:lnTo>
                <a:lnTo>
                  <a:pt x="2059" y="1919"/>
                </a:lnTo>
                <a:lnTo>
                  <a:pt x="2043" y="1920"/>
                </a:lnTo>
                <a:lnTo>
                  <a:pt x="2026" y="1922"/>
                </a:lnTo>
                <a:lnTo>
                  <a:pt x="2011" y="1926"/>
                </a:lnTo>
                <a:lnTo>
                  <a:pt x="1994" y="1928"/>
                </a:lnTo>
                <a:lnTo>
                  <a:pt x="1977" y="1932"/>
                </a:lnTo>
                <a:lnTo>
                  <a:pt x="1962" y="1935"/>
                </a:lnTo>
                <a:lnTo>
                  <a:pt x="1946" y="1941"/>
                </a:lnTo>
                <a:lnTo>
                  <a:pt x="1931" y="1946"/>
                </a:lnTo>
                <a:lnTo>
                  <a:pt x="1916" y="1952"/>
                </a:lnTo>
                <a:lnTo>
                  <a:pt x="1899" y="1958"/>
                </a:lnTo>
                <a:lnTo>
                  <a:pt x="1884" y="1965"/>
                </a:lnTo>
                <a:lnTo>
                  <a:pt x="1869" y="1971"/>
                </a:lnTo>
                <a:lnTo>
                  <a:pt x="1841" y="1987"/>
                </a:lnTo>
                <a:lnTo>
                  <a:pt x="1813" y="2004"/>
                </a:lnTo>
                <a:lnTo>
                  <a:pt x="1787" y="2023"/>
                </a:lnTo>
                <a:lnTo>
                  <a:pt x="1761" y="2043"/>
                </a:lnTo>
                <a:lnTo>
                  <a:pt x="1737" y="2065"/>
                </a:lnTo>
                <a:lnTo>
                  <a:pt x="1715" y="2090"/>
                </a:lnTo>
                <a:lnTo>
                  <a:pt x="1694" y="2114"/>
                </a:lnTo>
                <a:lnTo>
                  <a:pt x="1674" y="2140"/>
                </a:lnTo>
                <a:lnTo>
                  <a:pt x="1655" y="2166"/>
                </a:lnTo>
                <a:lnTo>
                  <a:pt x="1646" y="2181"/>
                </a:lnTo>
                <a:lnTo>
                  <a:pt x="1638" y="2194"/>
                </a:lnTo>
                <a:lnTo>
                  <a:pt x="1623" y="2221"/>
                </a:lnTo>
                <a:lnTo>
                  <a:pt x="1610" y="2251"/>
                </a:lnTo>
                <a:lnTo>
                  <a:pt x="1597" y="2281"/>
                </a:lnTo>
                <a:lnTo>
                  <a:pt x="1588" y="2311"/>
                </a:lnTo>
                <a:lnTo>
                  <a:pt x="1580" y="2342"/>
                </a:lnTo>
                <a:lnTo>
                  <a:pt x="1575" y="2374"/>
                </a:lnTo>
                <a:lnTo>
                  <a:pt x="1571" y="2406"/>
                </a:lnTo>
                <a:lnTo>
                  <a:pt x="1569" y="2437"/>
                </a:lnTo>
                <a:lnTo>
                  <a:pt x="1569" y="2452"/>
                </a:lnTo>
                <a:lnTo>
                  <a:pt x="1571" y="2469"/>
                </a:lnTo>
                <a:lnTo>
                  <a:pt x="1571" y="2484"/>
                </a:lnTo>
                <a:lnTo>
                  <a:pt x="1573" y="2500"/>
                </a:lnTo>
                <a:lnTo>
                  <a:pt x="1579" y="2532"/>
                </a:lnTo>
                <a:lnTo>
                  <a:pt x="1588" y="2564"/>
                </a:lnTo>
                <a:lnTo>
                  <a:pt x="1592" y="2578"/>
                </a:lnTo>
                <a:lnTo>
                  <a:pt x="1597" y="2593"/>
                </a:lnTo>
                <a:lnTo>
                  <a:pt x="1612" y="2625"/>
                </a:lnTo>
                <a:lnTo>
                  <a:pt x="1620" y="2640"/>
                </a:lnTo>
                <a:lnTo>
                  <a:pt x="1627" y="2655"/>
                </a:lnTo>
                <a:lnTo>
                  <a:pt x="1642" y="2679"/>
                </a:lnTo>
                <a:lnTo>
                  <a:pt x="1659" y="2701"/>
                </a:lnTo>
                <a:lnTo>
                  <a:pt x="1675" y="2723"/>
                </a:lnTo>
                <a:lnTo>
                  <a:pt x="1694" y="2744"/>
                </a:lnTo>
                <a:lnTo>
                  <a:pt x="1715" y="2762"/>
                </a:lnTo>
                <a:lnTo>
                  <a:pt x="1737" y="2779"/>
                </a:lnTo>
                <a:lnTo>
                  <a:pt x="1759" y="2794"/>
                </a:lnTo>
                <a:lnTo>
                  <a:pt x="1784" y="2809"/>
                </a:lnTo>
                <a:lnTo>
                  <a:pt x="1808" y="2822"/>
                </a:lnTo>
                <a:lnTo>
                  <a:pt x="1832" y="2833"/>
                </a:lnTo>
                <a:lnTo>
                  <a:pt x="1858" y="2842"/>
                </a:lnTo>
                <a:lnTo>
                  <a:pt x="1884" y="2850"/>
                </a:lnTo>
                <a:lnTo>
                  <a:pt x="1912" y="2857"/>
                </a:lnTo>
                <a:lnTo>
                  <a:pt x="1938" y="2861"/>
                </a:lnTo>
                <a:lnTo>
                  <a:pt x="1964" y="2865"/>
                </a:lnTo>
                <a:lnTo>
                  <a:pt x="1992" y="2867"/>
                </a:lnTo>
                <a:lnTo>
                  <a:pt x="2018" y="2867"/>
                </a:lnTo>
                <a:lnTo>
                  <a:pt x="2046" y="2865"/>
                </a:lnTo>
                <a:lnTo>
                  <a:pt x="2072" y="2861"/>
                </a:lnTo>
                <a:lnTo>
                  <a:pt x="2099" y="2855"/>
                </a:lnTo>
                <a:lnTo>
                  <a:pt x="2123" y="2848"/>
                </a:lnTo>
                <a:lnTo>
                  <a:pt x="2149" y="2839"/>
                </a:lnTo>
                <a:lnTo>
                  <a:pt x="2173" y="2827"/>
                </a:lnTo>
                <a:lnTo>
                  <a:pt x="2195" y="2814"/>
                </a:lnTo>
                <a:lnTo>
                  <a:pt x="2218" y="2801"/>
                </a:lnTo>
                <a:lnTo>
                  <a:pt x="2238" y="2785"/>
                </a:lnTo>
                <a:lnTo>
                  <a:pt x="2248" y="2775"/>
                </a:lnTo>
                <a:lnTo>
                  <a:pt x="2259" y="2766"/>
                </a:lnTo>
                <a:lnTo>
                  <a:pt x="2268" y="2757"/>
                </a:lnTo>
                <a:lnTo>
                  <a:pt x="2276" y="2746"/>
                </a:lnTo>
                <a:lnTo>
                  <a:pt x="2285" y="2735"/>
                </a:lnTo>
                <a:lnTo>
                  <a:pt x="2294" y="2723"/>
                </a:lnTo>
                <a:lnTo>
                  <a:pt x="2302" y="2712"/>
                </a:lnTo>
                <a:lnTo>
                  <a:pt x="2309" y="2699"/>
                </a:lnTo>
                <a:lnTo>
                  <a:pt x="2322" y="2673"/>
                </a:lnTo>
                <a:lnTo>
                  <a:pt x="2328" y="2660"/>
                </a:lnTo>
                <a:lnTo>
                  <a:pt x="2333" y="2645"/>
                </a:lnTo>
                <a:lnTo>
                  <a:pt x="2339" y="2632"/>
                </a:lnTo>
                <a:lnTo>
                  <a:pt x="2343" y="2619"/>
                </a:lnTo>
                <a:lnTo>
                  <a:pt x="2346" y="2606"/>
                </a:lnTo>
                <a:lnTo>
                  <a:pt x="2348" y="2593"/>
                </a:lnTo>
                <a:lnTo>
                  <a:pt x="2354" y="2564"/>
                </a:lnTo>
                <a:lnTo>
                  <a:pt x="2358" y="2536"/>
                </a:lnTo>
                <a:lnTo>
                  <a:pt x="2566" y="2536"/>
                </a:lnTo>
                <a:lnTo>
                  <a:pt x="2568" y="2554"/>
                </a:lnTo>
                <a:lnTo>
                  <a:pt x="2568" y="2575"/>
                </a:lnTo>
                <a:lnTo>
                  <a:pt x="2568" y="2593"/>
                </a:lnTo>
                <a:lnTo>
                  <a:pt x="2566" y="2612"/>
                </a:lnTo>
                <a:lnTo>
                  <a:pt x="2564" y="2632"/>
                </a:lnTo>
                <a:lnTo>
                  <a:pt x="2561" y="2651"/>
                </a:lnTo>
                <a:lnTo>
                  <a:pt x="2557" y="2669"/>
                </a:lnTo>
                <a:lnTo>
                  <a:pt x="2551" y="2688"/>
                </a:lnTo>
                <a:lnTo>
                  <a:pt x="2548" y="2705"/>
                </a:lnTo>
                <a:lnTo>
                  <a:pt x="2544" y="2722"/>
                </a:lnTo>
                <a:lnTo>
                  <a:pt x="2538" y="2738"/>
                </a:lnTo>
                <a:lnTo>
                  <a:pt x="2533" y="2755"/>
                </a:lnTo>
                <a:lnTo>
                  <a:pt x="2520" y="2787"/>
                </a:lnTo>
                <a:lnTo>
                  <a:pt x="2505" y="2818"/>
                </a:lnTo>
                <a:lnTo>
                  <a:pt x="2488" y="2848"/>
                </a:lnTo>
                <a:lnTo>
                  <a:pt x="2471" y="2876"/>
                </a:lnTo>
                <a:lnTo>
                  <a:pt x="2460" y="2889"/>
                </a:lnTo>
                <a:lnTo>
                  <a:pt x="2451" y="2902"/>
                </a:lnTo>
                <a:lnTo>
                  <a:pt x="2441" y="2915"/>
                </a:lnTo>
                <a:lnTo>
                  <a:pt x="2430" y="2928"/>
                </a:lnTo>
                <a:lnTo>
                  <a:pt x="2419" y="2939"/>
                </a:lnTo>
                <a:lnTo>
                  <a:pt x="2408" y="2952"/>
                </a:lnTo>
                <a:lnTo>
                  <a:pt x="2386" y="2974"/>
                </a:lnTo>
                <a:lnTo>
                  <a:pt x="2359" y="2995"/>
                </a:lnTo>
                <a:lnTo>
                  <a:pt x="2333" y="3015"/>
                </a:lnTo>
                <a:lnTo>
                  <a:pt x="2307" y="3034"/>
                </a:lnTo>
                <a:lnTo>
                  <a:pt x="2279" y="3051"/>
                </a:lnTo>
                <a:lnTo>
                  <a:pt x="2264" y="3058"/>
                </a:lnTo>
                <a:lnTo>
                  <a:pt x="2251" y="3067"/>
                </a:lnTo>
                <a:lnTo>
                  <a:pt x="2236" y="3073"/>
                </a:lnTo>
                <a:lnTo>
                  <a:pt x="2222" y="3080"/>
                </a:lnTo>
                <a:lnTo>
                  <a:pt x="2207" y="3086"/>
                </a:lnTo>
                <a:lnTo>
                  <a:pt x="2192" y="3093"/>
                </a:lnTo>
                <a:lnTo>
                  <a:pt x="2160" y="3104"/>
                </a:lnTo>
                <a:lnTo>
                  <a:pt x="2128" y="3114"/>
                </a:lnTo>
                <a:lnTo>
                  <a:pt x="2097" y="3121"/>
                </a:lnTo>
                <a:lnTo>
                  <a:pt x="2080" y="3125"/>
                </a:lnTo>
                <a:lnTo>
                  <a:pt x="2063" y="3127"/>
                </a:lnTo>
                <a:lnTo>
                  <a:pt x="2030" y="3132"/>
                </a:lnTo>
                <a:lnTo>
                  <a:pt x="1996" y="3134"/>
                </a:lnTo>
                <a:lnTo>
                  <a:pt x="1962" y="3136"/>
                </a:lnTo>
                <a:lnTo>
                  <a:pt x="1929" y="3136"/>
                </a:lnTo>
                <a:lnTo>
                  <a:pt x="1895" y="3134"/>
                </a:lnTo>
                <a:lnTo>
                  <a:pt x="1862" y="3130"/>
                </a:lnTo>
                <a:lnTo>
                  <a:pt x="1828" y="3125"/>
                </a:lnTo>
                <a:lnTo>
                  <a:pt x="1795" y="3117"/>
                </a:lnTo>
                <a:lnTo>
                  <a:pt x="1761" y="3110"/>
                </a:lnTo>
                <a:lnTo>
                  <a:pt x="1728" y="3099"/>
                </a:lnTo>
                <a:lnTo>
                  <a:pt x="1711" y="3093"/>
                </a:lnTo>
                <a:lnTo>
                  <a:pt x="1694" y="3086"/>
                </a:lnTo>
                <a:lnTo>
                  <a:pt x="1674" y="3078"/>
                </a:lnTo>
                <a:lnTo>
                  <a:pt x="1655" y="3069"/>
                </a:lnTo>
                <a:lnTo>
                  <a:pt x="1634" y="3060"/>
                </a:lnTo>
                <a:lnTo>
                  <a:pt x="1614" y="3051"/>
                </a:lnTo>
                <a:lnTo>
                  <a:pt x="1577" y="3028"/>
                </a:lnTo>
                <a:lnTo>
                  <a:pt x="1558" y="3017"/>
                </a:lnTo>
                <a:lnTo>
                  <a:pt x="1539" y="3004"/>
                </a:lnTo>
                <a:lnTo>
                  <a:pt x="1523" y="2993"/>
                </a:lnTo>
                <a:lnTo>
                  <a:pt x="1506" y="2980"/>
                </a:lnTo>
                <a:lnTo>
                  <a:pt x="1472" y="2952"/>
                </a:lnTo>
                <a:lnTo>
                  <a:pt x="1456" y="2937"/>
                </a:lnTo>
                <a:lnTo>
                  <a:pt x="1441" y="2922"/>
                </a:lnTo>
                <a:lnTo>
                  <a:pt x="1411" y="2891"/>
                </a:lnTo>
                <a:lnTo>
                  <a:pt x="1396" y="2876"/>
                </a:lnTo>
                <a:lnTo>
                  <a:pt x="1383" y="2859"/>
                </a:lnTo>
                <a:lnTo>
                  <a:pt x="1357" y="2824"/>
                </a:lnTo>
                <a:lnTo>
                  <a:pt x="1333" y="2788"/>
                </a:lnTo>
                <a:lnTo>
                  <a:pt x="1310" y="2751"/>
                </a:lnTo>
                <a:lnTo>
                  <a:pt x="1301" y="2731"/>
                </a:lnTo>
                <a:lnTo>
                  <a:pt x="1292" y="2712"/>
                </a:lnTo>
                <a:lnTo>
                  <a:pt x="1273" y="2673"/>
                </a:lnTo>
                <a:lnTo>
                  <a:pt x="1258" y="2630"/>
                </a:lnTo>
                <a:lnTo>
                  <a:pt x="1245" y="2590"/>
                </a:lnTo>
                <a:lnTo>
                  <a:pt x="1238" y="2558"/>
                </a:lnTo>
                <a:lnTo>
                  <a:pt x="1232" y="2526"/>
                </a:lnTo>
                <a:lnTo>
                  <a:pt x="1226" y="2495"/>
                </a:lnTo>
                <a:lnTo>
                  <a:pt x="1223" y="2463"/>
                </a:lnTo>
                <a:lnTo>
                  <a:pt x="1221" y="2432"/>
                </a:lnTo>
                <a:lnTo>
                  <a:pt x="1219" y="2400"/>
                </a:lnTo>
                <a:lnTo>
                  <a:pt x="1221" y="2368"/>
                </a:lnTo>
                <a:lnTo>
                  <a:pt x="1221" y="2337"/>
                </a:lnTo>
                <a:lnTo>
                  <a:pt x="1224" y="2305"/>
                </a:lnTo>
                <a:lnTo>
                  <a:pt x="1228" y="2274"/>
                </a:lnTo>
                <a:lnTo>
                  <a:pt x="1232" y="2242"/>
                </a:lnTo>
                <a:lnTo>
                  <a:pt x="1239" y="2210"/>
                </a:lnTo>
                <a:lnTo>
                  <a:pt x="1247" y="2181"/>
                </a:lnTo>
                <a:lnTo>
                  <a:pt x="1254" y="2149"/>
                </a:lnTo>
                <a:lnTo>
                  <a:pt x="1264" y="2119"/>
                </a:lnTo>
                <a:lnTo>
                  <a:pt x="1275" y="2090"/>
                </a:lnTo>
                <a:lnTo>
                  <a:pt x="1286" y="2060"/>
                </a:lnTo>
                <a:lnTo>
                  <a:pt x="1299" y="2030"/>
                </a:lnTo>
                <a:lnTo>
                  <a:pt x="1312" y="2002"/>
                </a:lnTo>
                <a:lnTo>
                  <a:pt x="1327" y="1972"/>
                </a:lnTo>
                <a:lnTo>
                  <a:pt x="1342" y="1945"/>
                </a:lnTo>
                <a:lnTo>
                  <a:pt x="1359" y="1919"/>
                </a:lnTo>
                <a:lnTo>
                  <a:pt x="1375" y="1891"/>
                </a:lnTo>
                <a:lnTo>
                  <a:pt x="1394" y="1865"/>
                </a:lnTo>
                <a:lnTo>
                  <a:pt x="1413" y="1839"/>
                </a:lnTo>
                <a:lnTo>
                  <a:pt x="1433" y="1814"/>
                </a:lnTo>
                <a:lnTo>
                  <a:pt x="1454" y="1790"/>
                </a:lnTo>
                <a:lnTo>
                  <a:pt x="1476" y="1768"/>
                </a:lnTo>
                <a:lnTo>
                  <a:pt x="1498" y="1744"/>
                </a:lnTo>
                <a:lnTo>
                  <a:pt x="1523" y="1723"/>
                </a:lnTo>
                <a:lnTo>
                  <a:pt x="1547" y="1701"/>
                </a:lnTo>
                <a:lnTo>
                  <a:pt x="1571" y="1682"/>
                </a:lnTo>
                <a:lnTo>
                  <a:pt x="1601" y="1660"/>
                </a:lnTo>
                <a:lnTo>
                  <a:pt x="1631" y="1638"/>
                </a:lnTo>
                <a:lnTo>
                  <a:pt x="1661" y="1617"/>
                </a:lnTo>
                <a:lnTo>
                  <a:pt x="1692" y="1599"/>
                </a:lnTo>
                <a:lnTo>
                  <a:pt x="1724" y="1582"/>
                </a:lnTo>
                <a:lnTo>
                  <a:pt x="1756" y="1567"/>
                </a:lnTo>
                <a:lnTo>
                  <a:pt x="1789" y="1552"/>
                </a:lnTo>
                <a:lnTo>
                  <a:pt x="1823" y="1539"/>
                </a:lnTo>
                <a:lnTo>
                  <a:pt x="1858" y="1526"/>
                </a:lnTo>
                <a:lnTo>
                  <a:pt x="1892" y="1515"/>
                </a:lnTo>
                <a:lnTo>
                  <a:pt x="1927" y="1506"/>
                </a:lnTo>
                <a:lnTo>
                  <a:pt x="1962" y="1498"/>
                </a:lnTo>
                <a:lnTo>
                  <a:pt x="2000" y="1491"/>
                </a:lnTo>
                <a:lnTo>
                  <a:pt x="2035" y="1485"/>
                </a:lnTo>
                <a:lnTo>
                  <a:pt x="2071" y="1482"/>
                </a:lnTo>
                <a:lnTo>
                  <a:pt x="2108" y="1478"/>
                </a:lnTo>
                <a:lnTo>
                  <a:pt x="2145" y="1476"/>
                </a:lnTo>
                <a:lnTo>
                  <a:pt x="2181" y="1476"/>
                </a:lnTo>
                <a:lnTo>
                  <a:pt x="2218" y="1476"/>
                </a:lnTo>
                <a:lnTo>
                  <a:pt x="2255" y="1478"/>
                </a:lnTo>
                <a:lnTo>
                  <a:pt x="2292" y="1482"/>
                </a:lnTo>
                <a:lnTo>
                  <a:pt x="2328" y="1485"/>
                </a:lnTo>
                <a:lnTo>
                  <a:pt x="2365" y="1491"/>
                </a:lnTo>
                <a:lnTo>
                  <a:pt x="2400" y="1497"/>
                </a:lnTo>
                <a:lnTo>
                  <a:pt x="2438" y="1504"/>
                </a:lnTo>
                <a:lnTo>
                  <a:pt x="2473" y="1513"/>
                </a:lnTo>
                <a:lnTo>
                  <a:pt x="2509" y="1523"/>
                </a:lnTo>
                <a:lnTo>
                  <a:pt x="2544" y="1534"/>
                </a:lnTo>
                <a:lnTo>
                  <a:pt x="2579" y="1547"/>
                </a:lnTo>
                <a:lnTo>
                  <a:pt x="2613" y="1560"/>
                </a:lnTo>
                <a:lnTo>
                  <a:pt x="2646" y="1573"/>
                </a:lnTo>
                <a:lnTo>
                  <a:pt x="2680" y="1589"/>
                </a:lnTo>
                <a:lnTo>
                  <a:pt x="2736" y="1619"/>
                </a:lnTo>
                <a:lnTo>
                  <a:pt x="2790" y="1651"/>
                </a:lnTo>
                <a:lnTo>
                  <a:pt x="2842" y="1684"/>
                </a:lnTo>
                <a:lnTo>
                  <a:pt x="2891" y="1718"/>
                </a:lnTo>
                <a:lnTo>
                  <a:pt x="2935" y="1753"/>
                </a:lnTo>
                <a:lnTo>
                  <a:pt x="2978" y="1790"/>
                </a:lnTo>
                <a:lnTo>
                  <a:pt x="3019" y="1829"/>
                </a:lnTo>
                <a:lnTo>
                  <a:pt x="3058" y="1868"/>
                </a:lnTo>
                <a:lnTo>
                  <a:pt x="3094" y="1909"/>
                </a:lnTo>
                <a:lnTo>
                  <a:pt x="3127" y="1950"/>
                </a:lnTo>
                <a:lnTo>
                  <a:pt x="3159" y="1993"/>
                </a:lnTo>
                <a:lnTo>
                  <a:pt x="3187" y="2037"/>
                </a:lnTo>
                <a:lnTo>
                  <a:pt x="3213" y="2082"/>
                </a:lnTo>
                <a:lnTo>
                  <a:pt x="3235" y="2127"/>
                </a:lnTo>
                <a:lnTo>
                  <a:pt x="3258" y="2173"/>
                </a:lnTo>
                <a:lnTo>
                  <a:pt x="3276" y="2220"/>
                </a:lnTo>
                <a:lnTo>
                  <a:pt x="3293" y="2268"/>
                </a:lnTo>
                <a:lnTo>
                  <a:pt x="3308" y="2316"/>
                </a:lnTo>
                <a:lnTo>
                  <a:pt x="3321" y="2365"/>
                </a:lnTo>
                <a:lnTo>
                  <a:pt x="3330" y="2413"/>
                </a:lnTo>
                <a:lnTo>
                  <a:pt x="3340" y="2463"/>
                </a:lnTo>
                <a:lnTo>
                  <a:pt x="3345" y="2513"/>
                </a:lnTo>
                <a:lnTo>
                  <a:pt x="3349" y="2562"/>
                </a:lnTo>
                <a:lnTo>
                  <a:pt x="3351" y="2614"/>
                </a:lnTo>
                <a:lnTo>
                  <a:pt x="3351" y="2664"/>
                </a:lnTo>
                <a:lnTo>
                  <a:pt x="3347" y="2714"/>
                </a:lnTo>
                <a:lnTo>
                  <a:pt x="3343" y="2764"/>
                </a:lnTo>
                <a:lnTo>
                  <a:pt x="3338" y="2814"/>
                </a:lnTo>
                <a:lnTo>
                  <a:pt x="3330" y="2865"/>
                </a:lnTo>
                <a:lnTo>
                  <a:pt x="3319" y="2915"/>
                </a:lnTo>
                <a:lnTo>
                  <a:pt x="3308" y="2965"/>
                </a:lnTo>
                <a:lnTo>
                  <a:pt x="3295" y="3015"/>
                </a:lnTo>
                <a:lnTo>
                  <a:pt x="3278" y="3064"/>
                </a:lnTo>
                <a:lnTo>
                  <a:pt x="3261" y="3112"/>
                </a:lnTo>
                <a:lnTo>
                  <a:pt x="3243" y="3160"/>
                </a:lnTo>
                <a:lnTo>
                  <a:pt x="3222" y="3209"/>
                </a:lnTo>
                <a:lnTo>
                  <a:pt x="3200" y="3257"/>
                </a:lnTo>
                <a:lnTo>
                  <a:pt x="3176" y="3303"/>
                </a:lnTo>
                <a:lnTo>
                  <a:pt x="3152" y="3348"/>
                </a:lnTo>
                <a:lnTo>
                  <a:pt x="3124" y="3394"/>
                </a:lnTo>
                <a:lnTo>
                  <a:pt x="3096" y="3439"/>
                </a:lnTo>
                <a:lnTo>
                  <a:pt x="3066" y="3482"/>
                </a:lnTo>
                <a:lnTo>
                  <a:pt x="3034" y="3525"/>
                </a:lnTo>
                <a:lnTo>
                  <a:pt x="3001" y="3565"/>
                </a:lnTo>
                <a:lnTo>
                  <a:pt x="2965" y="3606"/>
                </a:lnTo>
                <a:lnTo>
                  <a:pt x="2930" y="3645"/>
                </a:lnTo>
                <a:lnTo>
                  <a:pt x="2892" y="3683"/>
                </a:lnTo>
                <a:lnTo>
                  <a:pt x="2853" y="3720"/>
                </a:lnTo>
                <a:lnTo>
                  <a:pt x="2814" y="3755"/>
                </a:lnTo>
                <a:lnTo>
                  <a:pt x="2773" y="3789"/>
                </a:lnTo>
                <a:lnTo>
                  <a:pt x="2730" y="3822"/>
                </a:lnTo>
                <a:lnTo>
                  <a:pt x="2686" y="3854"/>
                </a:lnTo>
                <a:lnTo>
                  <a:pt x="2641" y="3881"/>
                </a:lnTo>
                <a:lnTo>
                  <a:pt x="2594" y="3909"/>
                </a:lnTo>
                <a:lnTo>
                  <a:pt x="2548" y="3935"/>
                </a:lnTo>
                <a:lnTo>
                  <a:pt x="2499" y="3960"/>
                </a:lnTo>
                <a:lnTo>
                  <a:pt x="2451" y="3984"/>
                </a:lnTo>
                <a:lnTo>
                  <a:pt x="2399" y="4004"/>
                </a:lnTo>
                <a:lnTo>
                  <a:pt x="2348" y="4023"/>
                </a:lnTo>
                <a:lnTo>
                  <a:pt x="2296" y="4039"/>
                </a:lnTo>
                <a:lnTo>
                  <a:pt x="2242" y="4054"/>
                </a:lnTo>
                <a:lnTo>
                  <a:pt x="2188" y="4065"/>
                </a:lnTo>
                <a:lnTo>
                  <a:pt x="2132" y="4077"/>
                </a:lnTo>
                <a:lnTo>
                  <a:pt x="2076" y="4084"/>
                </a:lnTo>
                <a:lnTo>
                  <a:pt x="2082" y="4084"/>
                </a:lnTo>
                <a:close/>
                <a:moveTo>
                  <a:pt x="4464" y="3902"/>
                </a:moveTo>
                <a:lnTo>
                  <a:pt x="4486" y="3900"/>
                </a:lnTo>
                <a:lnTo>
                  <a:pt x="4516" y="3898"/>
                </a:lnTo>
                <a:lnTo>
                  <a:pt x="4527" y="4049"/>
                </a:lnTo>
                <a:lnTo>
                  <a:pt x="4501" y="4052"/>
                </a:lnTo>
                <a:lnTo>
                  <a:pt x="4477" y="4056"/>
                </a:lnTo>
                <a:lnTo>
                  <a:pt x="4451" y="4056"/>
                </a:lnTo>
                <a:lnTo>
                  <a:pt x="4426" y="4058"/>
                </a:lnTo>
                <a:lnTo>
                  <a:pt x="4410" y="4056"/>
                </a:lnTo>
                <a:lnTo>
                  <a:pt x="4395" y="4056"/>
                </a:lnTo>
                <a:lnTo>
                  <a:pt x="4380" y="4054"/>
                </a:lnTo>
                <a:lnTo>
                  <a:pt x="4367" y="4051"/>
                </a:lnTo>
                <a:lnTo>
                  <a:pt x="4352" y="4049"/>
                </a:lnTo>
                <a:lnTo>
                  <a:pt x="4341" y="4045"/>
                </a:lnTo>
                <a:lnTo>
                  <a:pt x="4318" y="4034"/>
                </a:lnTo>
                <a:lnTo>
                  <a:pt x="4307" y="4028"/>
                </a:lnTo>
                <a:lnTo>
                  <a:pt x="4298" y="4023"/>
                </a:lnTo>
                <a:lnTo>
                  <a:pt x="4288" y="4017"/>
                </a:lnTo>
                <a:lnTo>
                  <a:pt x="4279" y="4010"/>
                </a:lnTo>
                <a:lnTo>
                  <a:pt x="4272" y="4002"/>
                </a:lnTo>
                <a:lnTo>
                  <a:pt x="4264" y="3995"/>
                </a:lnTo>
                <a:lnTo>
                  <a:pt x="4251" y="3980"/>
                </a:lnTo>
                <a:lnTo>
                  <a:pt x="4242" y="3963"/>
                </a:lnTo>
                <a:lnTo>
                  <a:pt x="4232" y="3945"/>
                </a:lnTo>
                <a:lnTo>
                  <a:pt x="4225" y="3926"/>
                </a:lnTo>
                <a:lnTo>
                  <a:pt x="4219" y="3909"/>
                </a:lnTo>
                <a:lnTo>
                  <a:pt x="4216" y="3891"/>
                </a:lnTo>
                <a:lnTo>
                  <a:pt x="4214" y="3874"/>
                </a:lnTo>
                <a:lnTo>
                  <a:pt x="4212" y="3857"/>
                </a:lnTo>
                <a:lnTo>
                  <a:pt x="4212" y="3841"/>
                </a:lnTo>
                <a:lnTo>
                  <a:pt x="4212" y="2974"/>
                </a:lnTo>
                <a:lnTo>
                  <a:pt x="4385" y="2974"/>
                </a:lnTo>
                <a:lnTo>
                  <a:pt x="4385" y="3818"/>
                </a:lnTo>
                <a:lnTo>
                  <a:pt x="4385" y="3829"/>
                </a:lnTo>
                <a:lnTo>
                  <a:pt x="4387" y="3839"/>
                </a:lnTo>
                <a:lnTo>
                  <a:pt x="4389" y="3848"/>
                </a:lnTo>
                <a:lnTo>
                  <a:pt x="4391" y="3855"/>
                </a:lnTo>
                <a:lnTo>
                  <a:pt x="4393" y="3863"/>
                </a:lnTo>
                <a:lnTo>
                  <a:pt x="4396" y="3870"/>
                </a:lnTo>
                <a:lnTo>
                  <a:pt x="4400" y="3876"/>
                </a:lnTo>
                <a:lnTo>
                  <a:pt x="4404" y="3881"/>
                </a:lnTo>
                <a:lnTo>
                  <a:pt x="4410" y="3885"/>
                </a:lnTo>
                <a:lnTo>
                  <a:pt x="4415" y="3891"/>
                </a:lnTo>
                <a:lnTo>
                  <a:pt x="4423" y="3894"/>
                </a:lnTo>
                <a:lnTo>
                  <a:pt x="4428" y="3896"/>
                </a:lnTo>
                <a:lnTo>
                  <a:pt x="4436" y="3898"/>
                </a:lnTo>
                <a:lnTo>
                  <a:pt x="4445" y="3900"/>
                </a:lnTo>
                <a:lnTo>
                  <a:pt x="4454" y="3902"/>
                </a:lnTo>
                <a:lnTo>
                  <a:pt x="4464" y="3902"/>
                </a:lnTo>
                <a:close/>
                <a:moveTo>
                  <a:pt x="4678" y="2974"/>
                </a:moveTo>
                <a:lnTo>
                  <a:pt x="4687" y="2965"/>
                </a:lnTo>
                <a:lnTo>
                  <a:pt x="4697" y="2959"/>
                </a:lnTo>
                <a:lnTo>
                  <a:pt x="4706" y="2954"/>
                </a:lnTo>
                <a:lnTo>
                  <a:pt x="4715" y="2948"/>
                </a:lnTo>
                <a:lnTo>
                  <a:pt x="4726" y="2946"/>
                </a:lnTo>
                <a:lnTo>
                  <a:pt x="4736" y="2943"/>
                </a:lnTo>
                <a:lnTo>
                  <a:pt x="4747" y="2941"/>
                </a:lnTo>
                <a:lnTo>
                  <a:pt x="4758" y="2941"/>
                </a:lnTo>
                <a:lnTo>
                  <a:pt x="4769" y="2941"/>
                </a:lnTo>
                <a:lnTo>
                  <a:pt x="4779" y="2943"/>
                </a:lnTo>
                <a:lnTo>
                  <a:pt x="4790" y="2946"/>
                </a:lnTo>
                <a:lnTo>
                  <a:pt x="4801" y="2948"/>
                </a:lnTo>
                <a:lnTo>
                  <a:pt x="4810" y="2954"/>
                </a:lnTo>
                <a:lnTo>
                  <a:pt x="4820" y="2959"/>
                </a:lnTo>
                <a:lnTo>
                  <a:pt x="4829" y="2965"/>
                </a:lnTo>
                <a:lnTo>
                  <a:pt x="4838" y="2974"/>
                </a:lnTo>
                <a:lnTo>
                  <a:pt x="4846" y="2982"/>
                </a:lnTo>
                <a:lnTo>
                  <a:pt x="4851" y="2991"/>
                </a:lnTo>
                <a:lnTo>
                  <a:pt x="4859" y="3000"/>
                </a:lnTo>
                <a:lnTo>
                  <a:pt x="4862" y="3012"/>
                </a:lnTo>
                <a:lnTo>
                  <a:pt x="4866" y="3021"/>
                </a:lnTo>
                <a:lnTo>
                  <a:pt x="4870" y="3032"/>
                </a:lnTo>
                <a:lnTo>
                  <a:pt x="4870" y="3043"/>
                </a:lnTo>
                <a:lnTo>
                  <a:pt x="4872" y="3052"/>
                </a:lnTo>
                <a:lnTo>
                  <a:pt x="4872" y="3064"/>
                </a:lnTo>
                <a:lnTo>
                  <a:pt x="4870" y="3075"/>
                </a:lnTo>
                <a:lnTo>
                  <a:pt x="4866" y="3086"/>
                </a:lnTo>
                <a:lnTo>
                  <a:pt x="4862" y="3095"/>
                </a:lnTo>
                <a:lnTo>
                  <a:pt x="4859" y="3106"/>
                </a:lnTo>
                <a:lnTo>
                  <a:pt x="4853" y="3116"/>
                </a:lnTo>
                <a:lnTo>
                  <a:pt x="4846" y="3125"/>
                </a:lnTo>
                <a:lnTo>
                  <a:pt x="4838" y="3134"/>
                </a:lnTo>
                <a:lnTo>
                  <a:pt x="4831" y="3142"/>
                </a:lnTo>
                <a:lnTo>
                  <a:pt x="4821" y="3147"/>
                </a:lnTo>
                <a:lnTo>
                  <a:pt x="4812" y="3155"/>
                </a:lnTo>
                <a:lnTo>
                  <a:pt x="4801" y="3158"/>
                </a:lnTo>
                <a:lnTo>
                  <a:pt x="4792" y="3162"/>
                </a:lnTo>
                <a:lnTo>
                  <a:pt x="4780" y="3166"/>
                </a:lnTo>
                <a:lnTo>
                  <a:pt x="4769" y="3166"/>
                </a:lnTo>
                <a:lnTo>
                  <a:pt x="4758" y="3168"/>
                </a:lnTo>
                <a:lnTo>
                  <a:pt x="4749" y="3168"/>
                </a:lnTo>
                <a:lnTo>
                  <a:pt x="4738" y="3166"/>
                </a:lnTo>
                <a:lnTo>
                  <a:pt x="4726" y="3162"/>
                </a:lnTo>
                <a:lnTo>
                  <a:pt x="4715" y="3160"/>
                </a:lnTo>
                <a:lnTo>
                  <a:pt x="4706" y="3155"/>
                </a:lnTo>
                <a:lnTo>
                  <a:pt x="4697" y="3149"/>
                </a:lnTo>
                <a:lnTo>
                  <a:pt x="4687" y="3143"/>
                </a:lnTo>
                <a:lnTo>
                  <a:pt x="4678" y="3134"/>
                </a:lnTo>
                <a:lnTo>
                  <a:pt x="4674" y="3130"/>
                </a:lnTo>
                <a:lnTo>
                  <a:pt x="4670" y="3127"/>
                </a:lnTo>
                <a:lnTo>
                  <a:pt x="4665" y="3117"/>
                </a:lnTo>
                <a:lnTo>
                  <a:pt x="4659" y="3108"/>
                </a:lnTo>
                <a:lnTo>
                  <a:pt x="4656" y="3097"/>
                </a:lnTo>
                <a:lnTo>
                  <a:pt x="4652" y="3086"/>
                </a:lnTo>
                <a:lnTo>
                  <a:pt x="4650" y="3077"/>
                </a:lnTo>
                <a:lnTo>
                  <a:pt x="4648" y="3065"/>
                </a:lnTo>
                <a:lnTo>
                  <a:pt x="4648" y="3054"/>
                </a:lnTo>
                <a:lnTo>
                  <a:pt x="4648" y="3043"/>
                </a:lnTo>
                <a:lnTo>
                  <a:pt x="4648" y="3038"/>
                </a:lnTo>
                <a:lnTo>
                  <a:pt x="4650" y="3032"/>
                </a:lnTo>
                <a:lnTo>
                  <a:pt x="4652" y="3021"/>
                </a:lnTo>
                <a:lnTo>
                  <a:pt x="4656" y="3010"/>
                </a:lnTo>
                <a:lnTo>
                  <a:pt x="4659" y="3000"/>
                </a:lnTo>
                <a:lnTo>
                  <a:pt x="4665" y="2991"/>
                </a:lnTo>
                <a:lnTo>
                  <a:pt x="4670" y="2982"/>
                </a:lnTo>
                <a:lnTo>
                  <a:pt x="4678" y="2974"/>
                </a:lnTo>
                <a:close/>
                <a:moveTo>
                  <a:pt x="4670" y="3261"/>
                </a:moveTo>
                <a:lnTo>
                  <a:pt x="4846" y="3261"/>
                </a:lnTo>
                <a:lnTo>
                  <a:pt x="4846" y="4047"/>
                </a:lnTo>
                <a:lnTo>
                  <a:pt x="4670" y="4047"/>
                </a:lnTo>
                <a:lnTo>
                  <a:pt x="4670" y="3261"/>
                </a:lnTo>
                <a:close/>
                <a:moveTo>
                  <a:pt x="5064" y="2974"/>
                </a:moveTo>
                <a:lnTo>
                  <a:pt x="5071" y="2965"/>
                </a:lnTo>
                <a:lnTo>
                  <a:pt x="5080" y="2959"/>
                </a:lnTo>
                <a:lnTo>
                  <a:pt x="5090" y="2954"/>
                </a:lnTo>
                <a:lnTo>
                  <a:pt x="5101" y="2948"/>
                </a:lnTo>
                <a:lnTo>
                  <a:pt x="5110" y="2946"/>
                </a:lnTo>
                <a:lnTo>
                  <a:pt x="5121" y="2943"/>
                </a:lnTo>
                <a:lnTo>
                  <a:pt x="5131" y="2941"/>
                </a:lnTo>
                <a:lnTo>
                  <a:pt x="5142" y="2941"/>
                </a:lnTo>
                <a:lnTo>
                  <a:pt x="5153" y="2941"/>
                </a:lnTo>
                <a:lnTo>
                  <a:pt x="5164" y="2943"/>
                </a:lnTo>
                <a:lnTo>
                  <a:pt x="5174" y="2946"/>
                </a:lnTo>
                <a:lnTo>
                  <a:pt x="5185" y="2948"/>
                </a:lnTo>
                <a:lnTo>
                  <a:pt x="5194" y="2954"/>
                </a:lnTo>
                <a:lnTo>
                  <a:pt x="5203" y="2959"/>
                </a:lnTo>
                <a:lnTo>
                  <a:pt x="5213" y="2965"/>
                </a:lnTo>
                <a:lnTo>
                  <a:pt x="5222" y="2974"/>
                </a:lnTo>
                <a:lnTo>
                  <a:pt x="5230" y="2982"/>
                </a:lnTo>
                <a:lnTo>
                  <a:pt x="5237" y="2991"/>
                </a:lnTo>
                <a:lnTo>
                  <a:pt x="5243" y="3000"/>
                </a:lnTo>
                <a:lnTo>
                  <a:pt x="5246" y="3012"/>
                </a:lnTo>
                <a:lnTo>
                  <a:pt x="5250" y="3021"/>
                </a:lnTo>
                <a:lnTo>
                  <a:pt x="5254" y="3032"/>
                </a:lnTo>
                <a:lnTo>
                  <a:pt x="5256" y="3043"/>
                </a:lnTo>
                <a:lnTo>
                  <a:pt x="5256" y="3052"/>
                </a:lnTo>
                <a:lnTo>
                  <a:pt x="5256" y="3064"/>
                </a:lnTo>
                <a:lnTo>
                  <a:pt x="5254" y="3075"/>
                </a:lnTo>
                <a:lnTo>
                  <a:pt x="5252" y="3086"/>
                </a:lnTo>
                <a:lnTo>
                  <a:pt x="5248" y="3095"/>
                </a:lnTo>
                <a:lnTo>
                  <a:pt x="5243" y="3106"/>
                </a:lnTo>
                <a:lnTo>
                  <a:pt x="5237" y="3116"/>
                </a:lnTo>
                <a:lnTo>
                  <a:pt x="5231" y="3125"/>
                </a:lnTo>
                <a:lnTo>
                  <a:pt x="5224" y="3134"/>
                </a:lnTo>
                <a:lnTo>
                  <a:pt x="5215" y="3142"/>
                </a:lnTo>
                <a:lnTo>
                  <a:pt x="5205" y="3147"/>
                </a:lnTo>
                <a:lnTo>
                  <a:pt x="5196" y="3155"/>
                </a:lnTo>
                <a:lnTo>
                  <a:pt x="5187" y="3158"/>
                </a:lnTo>
                <a:lnTo>
                  <a:pt x="5176" y="3162"/>
                </a:lnTo>
                <a:lnTo>
                  <a:pt x="5164" y="3166"/>
                </a:lnTo>
                <a:lnTo>
                  <a:pt x="5155" y="3166"/>
                </a:lnTo>
                <a:lnTo>
                  <a:pt x="5144" y="3168"/>
                </a:lnTo>
                <a:lnTo>
                  <a:pt x="5133" y="3168"/>
                </a:lnTo>
                <a:lnTo>
                  <a:pt x="5121" y="3166"/>
                </a:lnTo>
                <a:lnTo>
                  <a:pt x="5110" y="3162"/>
                </a:lnTo>
                <a:lnTo>
                  <a:pt x="5101" y="3160"/>
                </a:lnTo>
                <a:lnTo>
                  <a:pt x="5090" y="3155"/>
                </a:lnTo>
                <a:lnTo>
                  <a:pt x="5080" y="3149"/>
                </a:lnTo>
                <a:lnTo>
                  <a:pt x="5071" y="3143"/>
                </a:lnTo>
                <a:lnTo>
                  <a:pt x="5064" y="3134"/>
                </a:lnTo>
                <a:lnTo>
                  <a:pt x="5060" y="3130"/>
                </a:lnTo>
                <a:lnTo>
                  <a:pt x="5056" y="3127"/>
                </a:lnTo>
                <a:lnTo>
                  <a:pt x="5049" y="3117"/>
                </a:lnTo>
                <a:lnTo>
                  <a:pt x="5045" y="3108"/>
                </a:lnTo>
                <a:lnTo>
                  <a:pt x="5039" y="3097"/>
                </a:lnTo>
                <a:lnTo>
                  <a:pt x="5038" y="3086"/>
                </a:lnTo>
                <a:lnTo>
                  <a:pt x="5034" y="3077"/>
                </a:lnTo>
                <a:lnTo>
                  <a:pt x="5034" y="3065"/>
                </a:lnTo>
                <a:lnTo>
                  <a:pt x="5034" y="3054"/>
                </a:lnTo>
                <a:lnTo>
                  <a:pt x="5034" y="3043"/>
                </a:lnTo>
                <a:lnTo>
                  <a:pt x="5034" y="3038"/>
                </a:lnTo>
                <a:lnTo>
                  <a:pt x="5034" y="3032"/>
                </a:lnTo>
                <a:lnTo>
                  <a:pt x="5036" y="3021"/>
                </a:lnTo>
                <a:lnTo>
                  <a:pt x="5039" y="3010"/>
                </a:lnTo>
                <a:lnTo>
                  <a:pt x="5045" y="3000"/>
                </a:lnTo>
                <a:lnTo>
                  <a:pt x="5049" y="2991"/>
                </a:lnTo>
                <a:lnTo>
                  <a:pt x="5056" y="2982"/>
                </a:lnTo>
                <a:lnTo>
                  <a:pt x="5064" y="2974"/>
                </a:lnTo>
                <a:close/>
                <a:moveTo>
                  <a:pt x="5056" y="3261"/>
                </a:moveTo>
                <a:lnTo>
                  <a:pt x="5230" y="3261"/>
                </a:lnTo>
                <a:lnTo>
                  <a:pt x="5230" y="4047"/>
                </a:lnTo>
                <a:lnTo>
                  <a:pt x="5056" y="4047"/>
                </a:lnTo>
                <a:lnTo>
                  <a:pt x="5056" y="3261"/>
                </a:lnTo>
                <a:close/>
                <a:moveTo>
                  <a:pt x="6268" y="3902"/>
                </a:moveTo>
                <a:lnTo>
                  <a:pt x="6296" y="3902"/>
                </a:lnTo>
                <a:lnTo>
                  <a:pt x="6325" y="3900"/>
                </a:lnTo>
                <a:lnTo>
                  <a:pt x="6353" y="3896"/>
                </a:lnTo>
                <a:lnTo>
                  <a:pt x="6383" y="3891"/>
                </a:lnTo>
                <a:lnTo>
                  <a:pt x="6398" y="4043"/>
                </a:lnTo>
                <a:lnTo>
                  <a:pt x="6355" y="4051"/>
                </a:lnTo>
                <a:lnTo>
                  <a:pt x="6314" y="4054"/>
                </a:lnTo>
                <a:lnTo>
                  <a:pt x="6294" y="4056"/>
                </a:lnTo>
                <a:lnTo>
                  <a:pt x="6273" y="4058"/>
                </a:lnTo>
                <a:lnTo>
                  <a:pt x="6230" y="4058"/>
                </a:lnTo>
                <a:lnTo>
                  <a:pt x="6214" y="4056"/>
                </a:lnTo>
                <a:lnTo>
                  <a:pt x="6199" y="4056"/>
                </a:lnTo>
                <a:lnTo>
                  <a:pt x="6184" y="4054"/>
                </a:lnTo>
                <a:lnTo>
                  <a:pt x="6171" y="4051"/>
                </a:lnTo>
                <a:lnTo>
                  <a:pt x="6158" y="4049"/>
                </a:lnTo>
                <a:lnTo>
                  <a:pt x="6145" y="4045"/>
                </a:lnTo>
                <a:lnTo>
                  <a:pt x="6122" y="4036"/>
                </a:lnTo>
                <a:lnTo>
                  <a:pt x="6111" y="4030"/>
                </a:lnTo>
                <a:lnTo>
                  <a:pt x="6102" y="4023"/>
                </a:lnTo>
                <a:lnTo>
                  <a:pt x="6092" y="4017"/>
                </a:lnTo>
                <a:lnTo>
                  <a:pt x="6085" y="4010"/>
                </a:lnTo>
                <a:lnTo>
                  <a:pt x="6076" y="4002"/>
                </a:lnTo>
                <a:lnTo>
                  <a:pt x="6068" y="3995"/>
                </a:lnTo>
                <a:lnTo>
                  <a:pt x="6057" y="3980"/>
                </a:lnTo>
                <a:lnTo>
                  <a:pt x="6046" y="3963"/>
                </a:lnTo>
                <a:lnTo>
                  <a:pt x="6037" y="3945"/>
                </a:lnTo>
                <a:lnTo>
                  <a:pt x="6029" y="3926"/>
                </a:lnTo>
                <a:lnTo>
                  <a:pt x="6024" y="3909"/>
                </a:lnTo>
                <a:lnTo>
                  <a:pt x="6020" y="3891"/>
                </a:lnTo>
                <a:lnTo>
                  <a:pt x="6018" y="3874"/>
                </a:lnTo>
                <a:lnTo>
                  <a:pt x="6016" y="3857"/>
                </a:lnTo>
                <a:lnTo>
                  <a:pt x="6016" y="3841"/>
                </a:lnTo>
                <a:lnTo>
                  <a:pt x="6016" y="3415"/>
                </a:lnTo>
                <a:lnTo>
                  <a:pt x="5660" y="3415"/>
                </a:lnTo>
                <a:lnTo>
                  <a:pt x="5660" y="3818"/>
                </a:lnTo>
                <a:lnTo>
                  <a:pt x="5660" y="3829"/>
                </a:lnTo>
                <a:lnTo>
                  <a:pt x="5660" y="3839"/>
                </a:lnTo>
                <a:lnTo>
                  <a:pt x="5662" y="3846"/>
                </a:lnTo>
                <a:lnTo>
                  <a:pt x="5664" y="3855"/>
                </a:lnTo>
                <a:lnTo>
                  <a:pt x="5668" y="3863"/>
                </a:lnTo>
                <a:lnTo>
                  <a:pt x="5671" y="3868"/>
                </a:lnTo>
                <a:lnTo>
                  <a:pt x="5675" y="3876"/>
                </a:lnTo>
                <a:lnTo>
                  <a:pt x="5679" y="3881"/>
                </a:lnTo>
                <a:lnTo>
                  <a:pt x="5684" y="3885"/>
                </a:lnTo>
                <a:lnTo>
                  <a:pt x="5690" y="3891"/>
                </a:lnTo>
                <a:lnTo>
                  <a:pt x="5695" y="3893"/>
                </a:lnTo>
                <a:lnTo>
                  <a:pt x="5703" y="3896"/>
                </a:lnTo>
                <a:lnTo>
                  <a:pt x="5710" y="3898"/>
                </a:lnTo>
                <a:lnTo>
                  <a:pt x="5720" y="3900"/>
                </a:lnTo>
                <a:lnTo>
                  <a:pt x="5727" y="3902"/>
                </a:lnTo>
                <a:lnTo>
                  <a:pt x="5736" y="3902"/>
                </a:lnTo>
                <a:lnTo>
                  <a:pt x="5766" y="3902"/>
                </a:lnTo>
                <a:lnTo>
                  <a:pt x="5794" y="3900"/>
                </a:lnTo>
                <a:lnTo>
                  <a:pt x="5824" y="3896"/>
                </a:lnTo>
                <a:lnTo>
                  <a:pt x="5852" y="3891"/>
                </a:lnTo>
                <a:lnTo>
                  <a:pt x="5867" y="4041"/>
                </a:lnTo>
                <a:lnTo>
                  <a:pt x="5826" y="4049"/>
                </a:lnTo>
                <a:lnTo>
                  <a:pt x="5783" y="4054"/>
                </a:lnTo>
                <a:lnTo>
                  <a:pt x="5763" y="4056"/>
                </a:lnTo>
                <a:lnTo>
                  <a:pt x="5742" y="4056"/>
                </a:lnTo>
                <a:lnTo>
                  <a:pt x="5701" y="4056"/>
                </a:lnTo>
                <a:lnTo>
                  <a:pt x="5684" y="4056"/>
                </a:lnTo>
                <a:lnTo>
                  <a:pt x="5668" y="4054"/>
                </a:lnTo>
                <a:lnTo>
                  <a:pt x="5654" y="4052"/>
                </a:lnTo>
                <a:lnTo>
                  <a:pt x="5640" y="4051"/>
                </a:lnTo>
                <a:lnTo>
                  <a:pt x="5627" y="4047"/>
                </a:lnTo>
                <a:lnTo>
                  <a:pt x="5613" y="4043"/>
                </a:lnTo>
                <a:lnTo>
                  <a:pt x="5591" y="4034"/>
                </a:lnTo>
                <a:lnTo>
                  <a:pt x="5582" y="4028"/>
                </a:lnTo>
                <a:lnTo>
                  <a:pt x="5571" y="4023"/>
                </a:lnTo>
                <a:lnTo>
                  <a:pt x="5561" y="4017"/>
                </a:lnTo>
                <a:lnTo>
                  <a:pt x="5554" y="4010"/>
                </a:lnTo>
                <a:lnTo>
                  <a:pt x="5546" y="4002"/>
                </a:lnTo>
                <a:lnTo>
                  <a:pt x="5539" y="3995"/>
                </a:lnTo>
                <a:lnTo>
                  <a:pt x="5526" y="3978"/>
                </a:lnTo>
                <a:lnTo>
                  <a:pt x="5515" y="3961"/>
                </a:lnTo>
                <a:lnTo>
                  <a:pt x="5505" y="3945"/>
                </a:lnTo>
                <a:lnTo>
                  <a:pt x="5500" y="3926"/>
                </a:lnTo>
                <a:lnTo>
                  <a:pt x="5494" y="3907"/>
                </a:lnTo>
                <a:lnTo>
                  <a:pt x="5490" y="3891"/>
                </a:lnTo>
                <a:lnTo>
                  <a:pt x="5487" y="3872"/>
                </a:lnTo>
                <a:lnTo>
                  <a:pt x="5485" y="3857"/>
                </a:lnTo>
                <a:lnTo>
                  <a:pt x="5485" y="3841"/>
                </a:lnTo>
                <a:lnTo>
                  <a:pt x="5485" y="3415"/>
                </a:lnTo>
                <a:lnTo>
                  <a:pt x="5377" y="3415"/>
                </a:lnTo>
                <a:lnTo>
                  <a:pt x="5377" y="3261"/>
                </a:lnTo>
                <a:lnTo>
                  <a:pt x="5485" y="3261"/>
                </a:lnTo>
                <a:lnTo>
                  <a:pt x="5485" y="3093"/>
                </a:lnTo>
                <a:lnTo>
                  <a:pt x="5660" y="3093"/>
                </a:lnTo>
                <a:lnTo>
                  <a:pt x="5660" y="3261"/>
                </a:lnTo>
                <a:lnTo>
                  <a:pt x="6016" y="3261"/>
                </a:lnTo>
                <a:lnTo>
                  <a:pt x="6016" y="3093"/>
                </a:lnTo>
                <a:lnTo>
                  <a:pt x="6189" y="3093"/>
                </a:lnTo>
                <a:lnTo>
                  <a:pt x="6189" y="3261"/>
                </a:lnTo>
                <a:lnTo>
                  <a:pt x="6393" y="3261"/>
                </a:lnTo>
                <a:lnTo>
                  <a:pt x="6393" y="3415"/>
                </a:lnTo>
                <a:lnTo>
                  <a:pt x="6189" y="3415"/>
                </a:lnTo>
                <a:lnTo>
                  <a:pt x="6189" y="3818"/>
                </a:lnTo>
                <a:lnTo>
                  <a:pt x="6189" y="3829"/>
                </a:lnTo>
                <a:lnTo>
                  <a:pt x="6191" y="3839"/>
                </a:lnTo>
                <a:lnTo>
                  <a:pt x="6193" y="3848"/>
                </a:lnTo>
                <a:lnTo>
                  <a:pt x="6195" y="3855"/>
                </a:lnTo>
                <a:lnTo>
                  <a:pt x="6197" y="3863"/>
                </a:lnTo>
                <a:lnTo>
                  <a:pt x="6201" y="3870"/>
                </a:lnTo>
                <a:lnTo>
                  <a:pt x="6204" y="3876"/>
                </a:lnTo>
                <a:lnTo>
                  <a:pt x="6208" y="3881"/>
                </a:lnTo>
                <a:lnTo>
                  <a:pt x="6214" y="3885"/>
                </a:lnTo>
                <a:lnTo>
                  <a:pt x="6219" y="3891"/>
                </a:lnTo>
                <a:lnTo>
                  <a:pt x="6227" y="3894"/>
                </a:lnTo>
                <a:lnTo>
                  <a:pt x="6232" y="3896"/>
                </a:lnTo>
                <a:lnTo>
                  <a:pt x="6240" y="3898"/>
                </a:lnTo>
                <a:lnTo>
                  <a:pt x="6245" y="3900"/>
                </a:lnTo>
                <a:lnTo>
                  <a:pt x="6249" y="3900"/>
                </a:lnTo>
                <a:lnTo>
                  <a:pt x="6256" y="3902"/>
                </a:lnTo>
                <a:lnTo>
                  <a:pt x="6268" y="3902"/>
                </a:lnTo>
                <a:close/>
                <a:moveTo>
                  <a:pt x="6857" y="3249"/>
                </a:moveTo>
                <a:lnTo>
                  <a:pt x="6879" y="3249"/>
                </a:lnTo>
                <a:lnTo>
                  <a:pt x="6899" y="3251"/>
                </a:lnTo>
                <a:lnTo>
                  <a:pt x="6920" y="3253"/>
                </a:lnTo>
                <a:lnTo>
                  <a:pt x="6940" y="3257"/>
                </a:lnTo>
                <a:lnTo>
                  <a:pt x="6959" y="3261"/>
                </a:lnTo>
                <a:lnTo>
                  <a:pt x="6978" y="3266"/>
                </a:lnTo>
                <a:lnTo>
                  <a:pt x="6996" y="3272"/>
                </a:lnTo>
                <a:lnTo>
                  <a:pt x="7013" y="3277"/>
                </a:lnTo>
                <a:lnTo>
                  <a:pt x="7030" y="3285"/>
                </a:lnTo>
                <a:lnTo>
                  <a:pt x="7047" y="3294"/>
                </a:lnTo>
                <a:lnTo>
                  <a:pt x="7063" y="3303"/>
                </a:lnTo>
                <a:lnTo>
                  <a:pt x="7078" y="3313"/>
                </a:lnTo>
                <a:lnTo>
                  <a:pt x="7095" y="3324"/>
                </a:lnTo>
                <a:lnTo>
                  <a:pt x="7110" y="3335"/>
                </a:lnTo>
                <a:lnTo>
                  <a:pt x="7123" y="3348"/>
                </a:lnTo>
                <a:lnTo>
                  <a:pt x="7138" y="3361"/>
                </a:lnTo>
                <a:lnTo>
                  <a:pt x="7151" y="3376"/>
                </a:lnTo>
                <a:lnTo>
                  <a:pt x="7162" y="3391"/>
                </a:lnTo>
                <a:lnTo>
                  <a:pt x="7175" y="3406"/>
                </a:lnTo>
                <a:lnTo>
                  <a:pt x="7185" y="3422"/>
                </a:lnTo>
                <a:lnTo>
                  <a:pt x="7196" y="3437"/>
                </a:lnTo>
                <a:lnTo>
                  <a:pt x="7203" y="3456"/>
                </a:lnTo>
                <a:lnTo>
                  <a:pt x="7213" y="3473"/>
                </a:lnTo>
                <a:lnTo>
                  <a:pt x="7220" y="3491"/>
                </a:lnTo>
                <a:lnTo>
                  <a:pt x="7226" y="3510"/>
                </a:lnTo>
                <a:lnTo>
                  <a:pt x="7231" y="3528"/>
                </a:lnTo>
                <a:lnTo>
                  <a:pt x="7235" y="3549"/>
                </a:lnTo>
                <a:lnTo>
                  <a:pt x="7241" y="3569"/>
                </a:lnTo>
                <a:lnTo>
                  <a:pt x="7241" y="3578"/>
                </a:lnTo>
                <a:lnTo>
                  <a:pt x="7242" y="3590"/>
                </a:lnTo>
                <a:lnTo>
                  <a:pt x="7244" y="3610"/>
                </a:lnTo>
                <a:lnTo>
                  <a:pt x="7246" y="3632"/>
                </a:lnTo>
                <a:lnTo>
                  <a:pt x="7246" y="3655"/>
                </a:lnTo>
                <a:lnTo>
                  <a:pt x="7246" y="3677"/>
                </a:lnTo>
                <a:lnTo>
                  <a:pt x="7244" y="3697"/>
                </a:lnTo>
                <a:lnTo>
                  <a:pt x="7242" y="3720"/>
                </a:lnTo>
                <a:lnTo>
                  <a:pt x="7241" y="3740"/>
                </a:lnTo>
                <a:lnTo>
                  <a:pt x="7235" y="3759"/>
                </a:lnTo>
                <a:lnTo>
                  <a:pt x="7231" y="3779"/>
                </a:lnTo>
                <a:lnTo>
                  <a:pt x="7226" y="3798"/>
                </a:lnTo>
                <a:lnTo>
                  <a:pt x="7220" y="3816"/>
                </a:lnTo>
                <a:lnTo>
                  <a:pt x="7213" y="3835"/>
                </a:lnTo>
                <a:lnTo>
                  <a:pt x="7203" y="3852"/>
                </a:lnTo>
                <a:lnTo>
                  <a:pt x="7196" y="3868"/>
                </a:lnTo>
                <a:lnTo>
                  <a:pt x="7185" y="3885"/>
                </a:lnTo>
                <a:lnTo>
                  <a:pt x="7175" y="3902"/>
                </a:lnTo>
                <a:lnTo>
                  <a:pt x="7162" y="3917"/>
                </a:lnTo>
                <a:lnTo>
                  <a:pt x="7151" y="3932"/>
                </a:lnTo>
                <a:lnTo>
                  <a:pt x="7138" y="3945"/>
                </a:lnTo>
                <a:lnTo>
                  <a:pt x="7123" y="3960"/>
                </a:lnTo>
                <a:lnTo>
                  <a:pt x="7110" y="3971"/>
                </a:lnTo>
                <a:lnTo>
                  <a:pt x="7095" y="3984"/>
                </a:lnTo>
                <a:lnTo>
                  <a:pt x="7078" y="3995"/>
                </a:lnTo>
                <a:lnTo>
                  <a:pt x="7063" y="4004"/>
                </a:lnTo>
                <a:lnTo>
                  <a:pt x="7047" y="4013"/>
                </a:lnTo>
                <a:lnTo>
                  <a:pt x="7030" y="4021"/>
                </a:lnTo>
                <a:lnTo>
                  <a:pt x="7013" y="4028"/>
                </a:lnTo>
                <a:lnTo>
                  <a:pt x="6994" y="4036"/>
                </a:lnTo>
                <a:lnTo>
                  <a:pt x="6978" y="4041"/>
                </a:lnTo>
                <a:lnTo>
                  <a:pt x="6957" y="4047"/>
                </a:lnTo>
                <a:lnTo>
                  <a:pt x="6939" y="4051"/>
                </a:lnTo>
                <a:lnTo>
                  <a:pt x="6920" y="4052"/>
                </a:lnTo>
                <a:lnTo>
                  <a:pt x="6899" y="4056"/>
                </a:lnTo>
                <a:lnTo>
                  <a:pt x="6879" y="4056"/>
                </a:lnTo>
                <a:lnTo>
                  <a:pt x="6857" y="4058"/>
                </a:lnTo>
                <a:lnTo>
                  <a:pt x="6836" y="4056"/>
                </a:lnTo>
                <a:lnTo>
                  <a:pt x="6816" y="4056"/>
                </a:lnTo>
                <a:lnTo>
                  <a:pt x="6795" y="4054"/>
                </a:lnTo>
                <a:lnTo>
                  <a:pt x="6776" y="4051"/>
                </a:lnTo>
                <a:lnTo>
                  <a:pt x="6758" y="4047"/>
                </a:lnTo>
                <a:lnTo>
                  <a:pt x="6739" y="4041"/>
                </a:lnTo>
                <a:lnTo>
                  <a:pt x="6721" y="4036"/>
                </a:lnTo>
                <a:lnTo>
                  <a:pt x="6702" y="4030"/>
                </a:lnTo>
                <a:lnTo>
                  <a:pt x="6685" y="4023"/>
                </a:lnTo>
                <a:lnTo>
                  <a:pt x="6668" y="4013"/>
                </a:lnTo>
                <a:lnTo>
                  <a:pt x="6652" y="4004"/>
                </a:lnTo>
                <a:lnTo>
                  <a:pt x="6637" y="3995"/>
                </a:lnTo>
                <a:lnTo>
                  <a:pt x="6622" y="3984"/>
                </a:lnTo>
                <a:lnTo>
                  <a:pt x="6607" y="3973"/>
                </a:lnTo>
                <a:lnTo>
                  <a:pt x="6592" y="3960"/>
                </a:lnTo>
                <a:lnTo>
                  <a:pt x="6579" y="3945"/>
                </a:lnTo>
                <a:lnTo>
                  <a:pt x="6566" y="3932"/>
                </a:lnTo>
                <a:lnTo>
                  <a:pt x="6555" y="3917"/>
                </a:lnTo>
                <a:lnTo>
                  <a:pt x="6543" y="3900"/>
                </a:lnTo>
                <a:lnTo>
                  <a:pt x="6532" y="3885"/>
                </a:lnTo>
                <a:lnTo>
                  <a:pt x="6523" y="3868"/>
                </a:lnTo>
                <a:lnTo>
                  <a:pt x="6514" y="3852"/>
                </a:lnTo>
                <a:lnTo>
                  <a:pt x="6506" y="3835"/>
                </a:lnTo>
                <a:lnTo>
                  <a:pt x="6499" y="3816"/>
                </a:lnTo>
                <a:lnTo>
                  <a:pt x="6493" y="3798"/>
                </a:lnTo>
                <a:lnTo>
                  <a:pt x="6488" y="3779"/>
                </a:lnTo>
                <a:lnTo>
                  <a:pt x="6482" y="3759"/>
                </a:lnTo>
                <a:lnTo>
                  <a:pt x="6478" y="3740"/>
                </a:lnTo>
                <a:lnTo>
                  <a:pt x="6475" y="3720"/>
                </a:lnTo>
                <a:lnTo>
                  <a:pt x="6473" y="3697"/>
                </a:lnTo>
                <a:lnTo>
                  <a:pt x="6473" y="3677"/>
                </a:lnTo>
                <a:lnTo>
                  <a:pt x="6471" y="3655"/>
                </a:lnTo>
                <a:lnTo>
                  <a:pt x="6473" y="3632"/>
                </a:lnTo>
                <a:lnTo>
                  <a:pt x="6473" y="3610"/>
                </a:lnTo>
                <a:lnTo>
                  <a:pt x="6475" y="3590"/>
                </a:lnTo>
                <a:lnTo>
                  <a:pt x="6478" y="3569"/>
                </a:lnTo>
                <a:lnTo>
                  <a:pt x="6482" y="3549"/>
                </a:lnTo>
                <a:lnTo>
                  <a:pt x="6486" y="3530"/>
                </a:lnTo>
                <a:lnTo>
                  <a:pt x="6491" y="3510"/>
                </a:lnTo>
                <a:lnTo>
                  <a:pt x="6499" y="3493"/>
                </a:lnTo>
                <a:lnTo>
                  <a:pt x="6504" y="3474"/>
                </a:lnTo>
                <a:lnTo>
                  <a:pt x="6514" y="3458"/>
                </a:lnTo>
                <a:lnTo>
                  <a:pt x="6521" y="3439"/>
                </a:lnTo>
                <a:lnTo>
                  <a:pt x="6532" y="3424"/>
                </a:lnTo>
                <a:lnTo>
                  <a:pt x="6542" y="3407"/>
                </a:lnTo>
                <a:lnTo>
                  <a:pt x="6553" y="3393"/>
                </a:lnTo>
                <a:lnTo>
                  <a:pt x="6566" y="3378"/>
                </a:lnTo>
                <a:lnTo>
                  <a:pt x="6579" y="3363"/>
                </a:lnTo>
                <a:lnTo>
                  <a:pt x="6594" y="3350"/>
                </a:lnTo>
                <a:lnTo>
                  <a:pt x="6607" y="3337"/>
                </a:lnTo>
                <a:lnTo>
                  <a:pt x="6622" y="3324"/>
                </a:lnTo>
                <a:lnTo>
                  <a:pt x="6637" y="3313"/>
                </a:lnTo>
                <a:lnTo>
                  <a:pt x="6653" y="3303"/>
                </a:lnTo>
                <a:lnTo>
                  <a:pt x="6668" y="3294"/>
                </a:lnTo>
                <a:lnTo>
                  <a:pt x="6685" y="3285"/>
                </a:lnTo>
                <a:lnTo>
                  <a:pt x="6704" y="3277"/>
                </a:lnTo>
                <a:lnTo>
                  <a:pt x="6721" y="3272"/>
                </a:lnTo>
                <a:lnTo>
                  <a:pt x="6739" y="3266"/>
                </a:lnTo>
                <a:lnTo>
                  <a:pt x="6758" y="3261"/>
                </a:lnTo>
                <a:lnTo>
                  <a:pt x="6776" y="3257"/>
                </a:lnTo>
                <a:lnTo>
                  <a:pt x="6795" y="3253"/>
                </a:lnTo>
                <a:lnTo>
                  <a:pt x="6816" y="3251"/>
                </a:lnTo>
                <a:lnTo>
                  <a:pt x="6836" y="3249"/>
                </a:lnTo>
                <a:lnTo>
                  <a:pt x="6857" y="3249"/>
                </a:lnTo>
                <a:close/>
                <a:moveTo>
                  <a:pt x="6857" y="3907"/>
                </a:moveTo>
                <a:lnTo>
                  <a:pt x="6883" y="3907"/>
                </a:lnTo>
                <a:lnTo>
                  <a:pt x="6905" y="3904"/>
                </a:lnTo>
                <a:lnTo>
                  <a:pt x="6916" y="3900"/>
                </a:lnTo>
                <a:lnTo>
                  <a:pt x="6927" y="3898"/>
                </a:lnTo>
                <a:lnTo>
                  <a:pt x="6948" y="3889"/>
                </a:lnTo>
                <a:lnTo>
                  <a:pt x="6968" y="3880"/>
                </a:lnTo>
                <a:lnTo>
                  <a:pt x="6978" y="3874"/>
                </a:lnTo>
                <a:lnTo>
                  <a:pt x="6985" y="3868"/>
                </a:lnTo>
                <a:lnTo>
                  <a:pt x="6994" y="3861"/>
                </a:lnTo>
                <a:lnTo>
                  <a:pt x="7002" y="3854"/>
                </a:lnTo>
                <a:lnTo>
                  <a:pt x="7017" y="3839"/>
                </a:lnTo>
                <a:lnTo>
                  <a:pt x="7030" y="3820"/>
                </a:lnTo>
                <a:lnTo>
                  <a:pt x="7043" y="3802"/>
                </a:lnTo>
                <a:lnTo>
                  <a:pt x="7052" y="3781"/>
                </a:lnTo>
                <a:lnTo>
                  <a:pt x="7060" y="3759"/>
                </a:lnTo>
                <a:lnTo>
                  <a:pt x="7067" y="3735"/>
                </a:lnTo>
                <a:lnTo>
                  <a:pt x="7071" y="3709"/>
                </a:lnTo>
                <a:lnTo>
                  <a:pt x="7075" y="3683"/>
                </a:lnTo>
                <a:lnTo>
                  <a:pt x="7075" y="3655"/>
                </a:lnTo>
                <a:lnTo>
                  <a:pt x="7075" y="3627"/>
                </a:lnTo>
                <a:lnTo>
                  <a:pt x="7073" y="3612"/>
                </a:lnTo>
                <a:lnTo>
                  <a:pt x="7071" y="3599"/>
                </a:lnTo>
                <a:lnTo>
                  <a:pt x="7067" y="3575"/>
                </a:lnTo>
                <a:lnTo>
                  <a:pt x="7060" y="3551"/>
                </a:lnTo>
                <a:lnTo>
                  <a:pt x="7056" y="3539"/>
                </a:lnTo>
                <a:lnTo>
                  <a:pt x="7052" y="3528"/>
                </a:lnTo>
                <a:lnTo>
                  <a:pt x="7041" y="3506"/>
                </a:lnTo>
                <a:lnTo>
                  <a:pt x="7030" y="3487"/>
                </a:lnTo>
                <a:lnTo>
                  <a:pt x="7017" y="3469"/>
                </a:lnTo>
                <a:lnTo>
                  <a:pt x="7002" y="3454"/>
                </a:lnTo>
                <a:lnTo>
                  <a:pt x="6993" y="3446"/>
                </a:lnTo>
                <a:lnTo>
                  <a:pt x="6985" y="3439"/>
                </a:lnTo>
                <a:lnTo>
                  <a:pt x="6967" y="3428"/>
                </a:lnTo>
                <a:lnTo>
                  <a:pt x="6948" y="3417"/>
                </a:lnTo>
                <a:lnTo>
                  <a:pt x="6927" y="3409"/>
                </a:lnTo>
                <a:lnTo>
                  <a:pt x="6916" y="3406"/>
                </a:lnTo>
                <a:lnTo>
                  <a:pt x="6905" y="3404"/>
                </a:lnTo>
                <a:lnTo>
                  <a:pt x="6883" y="3400"/>
                </a:lnTo>
                <a:lnTo>
                  <a:pt x="6857" y="3400"/>
                </a:lnTo>
                <a:lnTo>
                  <a:pt x="6832" y="3400"/>
                </a:lnTo>
                <a:lnTo>
                  <a:pt x="6821" y="3402"/>
                </a:lnTo>
                <a:lnTo>
                  <a:pt x="6810" y="3404"/>
                </a:lnTo>
                <a:lnTo>
                  <a:pt x="6799" y="3407"/>
                </a:lnTo>
                <a:lnTo>
                  <a:pt x="6788" y="3409"/>
                </a:lnTo>
                <a:lnTo>
                  <a:pt x="6767" y="3419"/>
                </a:lnTo>
                <a:lnTo>
                  <a:pt x="6748" y="3428"/>
                </a:lnTo>
                <a:lnTo>
                  <a:pt x="6732" y="3441"/>
                </a:lnTo>
                <a:lnTo>
                  <a:pt x="6715" y="3454"/>
                </a:lnTo>
                <a:lnTo>
                  <a:pt x="6707" y="3461"/>
                </a:lnTo>
                <a:lnTo>
                  <a:pt x="6700" y="3471"/>
                </a:lnTo>
                <a:lnTo>
                  <a:pt x="6687" y="3487"/>
                </a:lnTo>
                <a:lnTo>
                  <a:pt x="6676" y="3508"/>
                </a:lnTo>
                <a:lnTo>
                  <a:pt x="6670" y="3517"/>
                </a:lnTo>
                <a:lnTo>
                  <a:pt x="6666" y="3528"/>
                </a:lnTo>
                <a:lnTo>
                  <a:pt x="6657" y="3551"/>
                </a:lnTo>
                <a:lnTo>
                  <a:pt x="6652" y="3575"/>
                </a:lnTo>
                <a:lnTo>
                  <a:pt x="6646" y="3601"/>
                </a:lnTo>
                <a:lnTo>
                  <a:pt x="6644" y="3627"/>
                </a:lnTo>
                <a:lnTo>
                  <a:pt x="6642" y="3655"/>
                </a:lnTo>
                <a:lnTo>
                  <a:pt x="6644" y="3683"/>
                </a:lnTo>
                <a:lnTo>
                  <a:pt x="6646" y="3709"/>
                </a:lnTo>
                <a:lnTo>
                  <a:pt x="6652" y="3733"/>
                </a:lnTo>
                <a:lnTo>
                  <a:pt x="6657" y="3757"/>
                </a:lnTo>
                <a:lnTo>
                  <a:pt x="6661" y="3768"/>
                </a:lnTo>
                <a:lnTo>
                  <a:pt x="6666" y="3779"/>
                </a:lnTo>
                <a:lnTo>
                  <a:pt x="6676" y="3802"/>
                </a:lnTo>
                <a:lnTo>
                  <a:pt x="6687" y="3820"/>
                </a:lnTo>
                <a:lnTo>
                  <a:pt x="6700" y="3837"/>
                </a:lnTo>
                <a:lnTo>
                  <a:pt x="6715" y="3854"/>
                </a:lnTo>
                <a:lnTo>
                  <a:pt x="6724" y="3861"/>
                </a:lnTo>
                <a:lnTo>
                  <a:pt x="6732" y="3867"/>
                </a:lnTo>
                <a:lnTo>
                  <a:pt x="6748" y="3880"/>
                </a:lnTo>
                <a:lnTo>
                  <a:pt x="6769" y="3889"/>
                </a:lnTo>
                <a:lnTo>
                  <a:pt x="6789" y="3898"/>
                </a:lnTo>
                <a:lnTo>
                  <a:pt x="6799" y="3900"/>
                </a:lnTo>
                <a:lnTo>
                  <a:pt x="6810" y="3904"/>
                </a:lnTo>
                <a:lnTo>
                  <a:pt x="6834" y="3907"/>
                </a:lnTo>
                <a:lnTo>
                  <a:pt x="6857" y="3907"/>
                </a:lnTo>
                <a:close/>
                <a:moveTo>
                  <a:pt x="4680" y="1785"/>
                </a:moveTo>
                <a:lnTo>
                  <a:pt x="4708" y="1787"/>
                </a:lnTo>
                <a:lnTo>
                  <a:pt x="4723" y="1787"/>
                </a:lnTo>
                <a:lnTo>
                  <a:pt x="4736" y="1788"/>
                </a:lnTo>
                <a:lnTo>
                  <a:pt x="4762" y="1792"/>
                </a:lnTo>
                <a:lnTo>
                  <a:pt x="4773" y="1796"/>
                </a:lnTo>
                <a:lnTo>
                  <a:pt x="4786" y="1800"/>
                </a:lnTo>
                <a:lnTo>
                  <a:pt x="4807" y="1807"/>
                </a:lnTo>
                <a:lnTo>
                  <a:pt x="4818" y="1813"/>
                </a:lnTo>
                <a:lnTo>
                  <a:pt x="4827" y="1818"/>
                </a:lnTo>
                <a:lnTo>
                  <a:pt x="4846" y="1829"/>
                </a:lnTo>
                <a:lnTo>
                  <a:pt x="4862" y="1842"/>
                </a:lnTo>
                <a:lnTo>
                  <a:pt x="4870" y="1850"/>
                </a:lnTo>
                <a:lnTo>
                  <a:pt x="4875" y="1857"/>
                </a:lnTo>
                <a:lnTo>
                  <a:pt x="4889" y="1876"/>
                </a:lnTo>
                <a:lnTo>
                  <a:pt x="4900" y="1894"/>
                </a:lnTo>
                <a:lnTo>
                  <a:pt x="4907" y="1915"/>
                </a:lnTo>
                <a:lnTo>
                  <a:pt x="4915" y="1937"/>
                </a:lnTo>
                <a:lnTo>
                  <a:pt x="4916" y="1950"/>
                </a:lnTo>
                <a:lnTo>
                  <a:pt x="4920" y="1961"/>
                </a:lnTo>
                <a:lnTo>
                  <a:pt x="4920" y="1974"/>
                </a:lnTo>
                <a:lnTo>
                  <a:pt x="4922" y="1989"/>
                </a:lnTo>
                <a:lnTo>
                  <a:pt x="4924" y="2017"/>
                </a:lnTo>
                <a:lnTo>
                  <a:pt x="4924" y="2582"/>
                </a:lnTo>
                <a:lnTo>
                  <a:pt x="4749" y="2582"/>
                </a:lnTo>
                <a:lnTo>
                  <a:pt x="4749" y="2071"/>
                </a:lnTo>
                <a:lnTo>
                  <a:pt x="4749" y="2056"/>
                </a:lnTo>
                <a:lnTo>
                  <a:pt x="4749" y="2047"/>
                </a:lnTo>
                <a:lnTo>
                  <a:pt x="4747" y="2039"/>
                </a:lnTo>
                <a:lnTo>
                  <a:pt x="4745" y="2026"/>
                </a:lnTo>
                <a:lnTo>
                  <a:pt x="4743" y="2013"/>
                </a:lnTo>
                <a:lnTo>
                  <a:pt x="4739" y="2002"/>
                </a:lnTo>
                <a:lnTo>
                  <a:pt x="4734" y="1991"/>
                </a:lnTo>
                <a:lnTo>
                  <a:pt x="4728" y="1982"/>
                </a:lnTo>
                <a:lnTo>
                  <a:pt x="4721" y="1972"/>
                </a:lnTo>
                <a:lnTo>
                  <a:pt x="4711" y="1965"/>
                </a:lnTo>
                <a:lnTo>
                  <a:pt x="4702" y="1959"/>
                </a:lnTo>
                <a:lnTo>
                  <a:pt x="4691" y="1954"/>
                </a:lnTo>
                <a:lnTo>
                  <a:pt x="4685" y="1952"/>
                </a:lnTo>
                <a:lnTo>
                  <a:pt x="4680" y="1950"/>
                </a:lnTo>
                <a:lnTo>
                  <a:pt x="4667" y="1946"/>
                </a:lnTo>
                <a:lnTo>
                  <a:pt x="4652" y="1943"/>
                </a:lnTo>
                <a:lnTo>
                  <a:pt x="4635" y="1943"/>
                </a:lnTo>
                <a:lnTo>
                  <a:pt x="4618" y="1941"/>
                </a:lnTo>
                <a:lnTo>
                  <a:pt x="4590" y="1943"/>
                </a:lnTo>
                <a:lnTo>
                  <a:pt x="4564" y="1945"/>
                </a:lnTo>
                <a:lnTo>
                  <a:pt x="4549" y="1948"/>
                </a:lnTo>
                <a:lnTo>
                  <a:pt x="4536" y="1950"/>
                </a:lnTo>
                <a:lnTo>
                  <a:pt x="4506" y="1958"/>
                </a:lnTo>
                <a:lnTo>
                  <a:pt x="4477" y="1967"/>
                </a:lnTo>
                <a:lnTo>
                  <a:pt x="4445" y="1978"/>
                </a:lnTo>
                <a:lnTo>
                  <a:pt x="4413" y="1991"/>
                </a:lnTo>
                <a:lnTo>
                  <a:pt x="4380" y="2006"/>
                </a:lnTo>
                <a:lnTo>
                  <a:pt x="4380" y="2582"/>
                </a:lnTo>
                <a:lnTo>
                  <a:pt x="4205" y="2582"/>
                </a:lnTo>
                <a:lnTo>
                  <a:pt x="4205" y="1459"/>
                </a:lnTo>
                <a:lnTo>
                  <a:pt x="4380" y="1459"/>
                </a:lnTo>
                <a:lnTo>
                  <a:pt x="4380" y="1870"/>
                </a:lnTo>
                <a:lnTo>
                  <a:pt x="4421" y="1852"/>
                </a:lnTo>
                <a:lnTo>
                  <a:pt x="4460" y="1833"/>
                </a:lnTo>
                <a:lnTo>
                  <a:pt x="4480" y="1826"/>
                </a:lnTo>
                <a:lnTo>
                  <a:pt x="4499" y="1818"/>
                </a:lnTo>
                <a:lnTo>
                  <a:pt x="4536" y="1807"/>
                </a:lnTo>
                <a:lnTo>
                  <a:pt x="4555" y="1801"/>
                </a:lnTo>
                <a:lnTo>
                  <a:pt x="4574" y="1798"/>
                </a:lnTo>
                <a:lnTo>
                  <a:pt x="4592" y="1794"/>
                </a:lnTo>
                <a:lnTo>
                  <a:pt x="4611" y="1790"/>
                </a:lnTo>
                <a:lnTo>
                  <a:pt x="4644" y="1787"/>
                </a:lnTo>
                <a:lnTo>
                  <a:pt x="4680" y="1785"/>
                </a:lnTo>
                <a:close/>
                <a:moveTo>
                  <a:pt x="6012" y="1459"/>
                </a:moveTo>
                <a:lnTo>
                  <a:pt x="6186" y="1459"/>
                </a:lnTo>
                <a:lnTo>
                  <a:pt x="6186" y="2353"/>
                </a:lnTo>
                <a:lnTo>
                  <a:pt x="6186" y="2365"/>
                </a:lnTo>
                <a:lnTo>
                  <a:pt x="6188" y="2374"/>
                </a:lnTo>
                <a:lnTo>
                  <a:pt x="6189" y="2381"/>
                </a:lnTo>
                <a:lnTo>
                  <a:pt x="6191" y="2391"/>
                </a:lnTo>
                <a:lnTo>
                  <a:pt x="6193" y="2398"/>
                </a:lnTo>
                <a:lnTo>
                  <a:pt x="6197" y="2404"/>
                </a:lnTo>
                <a:lnTo>
                  <a:pt x="6201" y="2411"/>
                </a:lnTo>
                <a:lnTo>
                  <a:pt x="6206" y="2417"/>
                </a:lnTo>
                <a:lnTo>
                  <a:pt x="6210" y="2420"/>
                </a:lnTo>
                <a:lnTo>
                  <a:pt x="6217" y="2426"/>
                </a:lnTo>
                <a:lnTo>
                  <a:pt x="6223" y="2428"/>
                </a:lnTo>
                <a:lnTo>
                  <a:pt x="6230" y="2432"/>
                </a:lnTo>
                <a:lnTo>
                  <a:pt x="6238" y="2433"/>
                </a:lnTo>
                <a:lnTo>
                  <a:pt x="6245" y="2435"/>
                </a:lnTo>
                <a:lnTo>
                  <a:pt x="6255" y="2437"/>
                </a:lnTo>
                <a:lnTo>
                  <a:pt x="6264" y="2437"/>
                </a:lnTo>
                <a:lnTo>
                  <a:pt x="6286" y="2435"/>
                </a:lnTo>
                <a:lnTo>
                  <a:pt x="6316" y="2433"/>
                </a:lnTo>
                <a:lnTo>
                  <a:pt x="6327" y="2584"/>
                </a:lnTo>
                <a:lnTo>
                  <a:pt x="6303" y="2588"/>
                </a:lnTo>
                <a:lnTo>
                  <a:pt x="6277" y="2590"/>
                </a:lnTo>
                <a:lnTo>
                  <a:pt x="6253" y="2591"/>
                </a:lnTo>
                <a:lnTo>
                  <a:pt x="6227" y="2591"/>
                </a:lnTo>
                <a:lnTo>
                  <a:pt x="6212" y="2591"/>
                </a:lnTo>
                <a:lnTo>
                  <a:pt x="6195" y="2591"/>
                </a:lnTo>
                <a:lnTo>
                  <a:pt x="6180" y="2590"/>
                </a:lnTo>
                <a:lnTo>
                  <a:pt x="6167" y="2586"/>
                </a:lnTo>
                <a:lnTo>
                  <a:pt x="6154" y="2582"/>
                </a:lnTo>
                <a:lnTo>
                  <a:pt x="6141" y="2578"/>
                </a:lnTo>
                <a:lnTo>
                  <a:pt x="6119" y="2569"/>
                </a:lnTo>
                <a:lnTo>
                  <a:pt x="6107" y="2564"/>
                </a:lnTo>
                <a:lnTo>
                  <a:pt x="6098" y="2558"/>
                </a:lnTo>
                <a:lnTo>
                  <a:pt x="6089" y="2552"/>
                </a:lnTo>
                <a:lnTo>
                  <a:pt x="6081" y="2545"/>
                </a:lnTo>
                <a:lnTo>
                  <a:pt x="6072" y="2538"/>
                </a:lnTo>
                <a:lnTo>
                  <a:pt x="6066" y="2530"/>
                </a:lnTo>
                <a:lnTo>
                  <a:pt x="6053" y="2513"/>
                </a:lnTo>
                <a:lnTo>
                  <a:pt x="6042" y="2497"/>
                </a:lnTo>
                <a:lnTo>
                  <a:pt x="6033" y="2480"/>
                </a:lnTo>
                <a:lnTo>
                  <a:pt x="6025" y="2461"/>
                </a:lnTo>
                <a:lnTo>
                  <a:pt x="6022" y="2445"/>
                </a:lnTo>
                <a:lnTo>
                  <a:pt x="6016" y="2426"/>
                </a:lnTo>
                <a:lnTo>
                  <a:pt x="6014" y="2409"/>
                </a:lnTo>
                <a:lnTo>
                  <a:pt x="6012" y="2393"/>
                </a:lnTo>
                <a:lnTo>
                  <a:pt x="6012" y="2376"/>
                </a:lnTo>
                <a:lnTo>
                  <a:pt x="6012" y="1459"/>
                </a:lnTo>
                <a:close/>
                <a:moveTo>
                  <a:pt x="6652" y="2591"/>
                </a:moveTo>
                <a:lnTo>
                  <a:pt x="6635" y="2591"/>
                </a:lnTo>
                <a:lnTo>
                  <a:pt x="6620" y="2591"/>
                </a:lnTo>
                <a:lnTo>
                  <a:pt x="6605" y="2590"/>
                </a:lnTo>
                <a:lnTo>
                  <a:pt x="6590" y="2586"/>
                </a:lnTo>
                <a:lnTo>
                  <a:pt x="6577" y="2582"/>
                </a:lnTo>
                <a:lnTo>
                  <a:pt x="6564" y="2578"/>
                </a:lnTo>
                <a:lnTo>
                  <a:pt x="6542" y="2569"/>
                </a:lnTo>
                <a:lnTo>
                  <a:pt x="6532" y="2564"/>
                </a:lnTo>
                <a:lnTo>
                  <a:pt x="6521" y="2558"/>
                </a:lnTo>
                <a:lnTo>
                  <a:pt x="6514" y="2552"/>
                </a:lnTo>
                <a:lnTo>
                  <a:pt x="6504" y="2545"/>
                </a:lnTo>
                <a:lnTo>
                  <a:pt x="6497" y="2538"/>
                </a:lnTo>
                <a:lnTo>
                  <a:pt x="6489" y="2530"/>
                </a:lnTo>
                <a:lnTo>
                  <a:pt x="6476" y="2513"/>
                </a:lnTo>
                <a:lnTo>
                  <a:pt x="6465" y="2497"/>
                </a:lnTo>
                <a:lnTo>
                  <a:pt x="6458" y="2480"/>
                </a:lnTo>
                <a:lnTo>
                  <a:pt x="6450" y="2461"/>
                </a:lnTo>
                <a:lnTo>
                  <a:pt x="6445" y="2445"/>
                </a:lnTo>
                <a:lnTo>
                  <a:pt x="6441" y="2426"/>
                </a:lnTo>
                <a:lnTo>
                  <a:pt x="6437" y="2409"/>
                </a:lnTo>
                <a:lnTo>
                  <a:pt x="6437" y="2393"/>
                </a:lnTo>
                <a:lnTo>
                  <a:pt x="6435" y="2376"/>
                </a:lnTo>
                <a:lnTo>
                  <a:pt x="6435" y="1459"/>
                </a:lnTo>
                <a:lnTo>
                  <a:pt x="6611" y="1459"/>
                </a:lnTo>
                <a:lnTo>
                  <a:pt x="6611" y="2353"/>
                </a:lnTo>
                <a:lnTo>
                  <a:pt x="6611" y="2365"/>
                </a:lnTo>
                <a:lnTo>
                  <a:pt x="6611" y="2374"/>
                </a:lnTo>
                <a:lnTo>
                  <a:pt x="6612" y="2381"/>
                </a:lnTo>
                <a:lnTo>
                  <a:pt x="6614" y="2391"/>
                </a:lnTo>
                <a:lnTo>
                  <a:pt x="6618" y="2398"/>
                </a:lnTo>
                <a:lnTo>
                  <a:pt x="6622" y="2404"/>
                </a:lnTo>
                <a:lnTo>
                  <a:pt x="6625" y="2411"/>
                </a:lnTo>
                <a:lnTo>
                  <a:pt x="6629" y="2417"/>
                </a:lnTo>
                <a:lnTo>
                  <a:pt x="6635" y="2420"/>
                </a:lnTo>
                <a:lnTo>
                  <a:pt x="6640" y="2426"/>
                </a:lnTo>
                <a:lnTo>
                  <a:pt x="6646" y="2428"/>
                </a:lnTo>
                <a:lnTo>
                  <a:pt x="6653" y="2432"/>
                </a:lnTo>
                <a:lnTo>
                  <a:pt x="6661" y="2433"/>
                </a:lnTo>
                <a:lnTo>
                  <a:pt x="6668" y="2435"/>
                </a:lnTo>
                <a:lnTo>
                  <a:pt x="6678" y="2437"/>
                </a:lnTo>
                <a:lnTo>
                  <a:pt x="6687" y="2437"/>
                </a:lnTo>
                <a:lnTo>
                  <a:pt x="6711" y="2435"/>
                </a:lnTo>
                <a:lnTo>
                  <a:pt x="6741" y="2433"/>
                </a:lnTo>
                <a:lnTo>
                  <a:pt x="6750" y="2584"/>
                </a:lnTo>
                <a:lnTo>
                  <a:pt x="6726" y="2588"/>
                </a:lnTo>
                <a:lnTo>
                  <a:pt x="6702" y="2590"/>
                </a:lnTo>
                <a:lnTo>
                  <a:pt x="6676" y="2591"/>
                </a:lnTo>
                <a:lnTo>
                  <a:pt x="6652" y="2591"/>
                </a:lnTo>
                <a:close/>
                <a:moveTo>
                  <a:pt x="7032" y="1669"/>
                </a:moveTo>
                <a:lnTo>
                  <a:pt x="7026" y="1673"/>
                </a:lnTo>
                <a:lnTo>
                  <a:pt x="7022" y="1677"/>
                </a:lnTo>
                <a:lnTo>
                  <a:pt x="7013" y="1682"/>
                </a:lnTo>
                <a:lnTo>
                  <a:pt x="7004" y="1688"/>
                </a:lnTo>
                <a:lnTo>
                  <a:pt x="6994" y="1694"/>
                </a:lnTo>
                <a:lnTo>
                  <a:pt x="6983" y="1695"/>
                </a:lnTo>
                <a:lnTo>
                  <a:pt x="6972" y="1699"/>
                </a:lnTo>
                <a:lnTo>
                  <a:pt x="6963" y="1699"/>
                </a:lnTo>
                <a:lnTo>
                  <a:pt x="6952" y="1701"/>
                </a:lnTo>
                <a:lnTo>
                  <a:pt x="6940" y="1699"/>
                </a:lnTo>
                <a:lnTo>
                  <a:pt x="6931" y="1699"/>
                </a:lnTo>
                <a:lnTo>
                  <a:pt x="6920" y="1695"/>
                </a:lnTo>
                <a:lnTo>
                  <a:pt x="6911" y="1694"/>
                </a:lnTo>
                <a:lnTo>
                  <a:pt x="6899" y="1688"/>
                </a:lnTo>
                <a:lnTo>
                  <a:pt x="6890" y="1682"/>
                </a:lnTo>
                <a:lnTo>
                  <a:pt x="6881" y="1677"/>
                </a:lnTo>
                <a:lnTo>
                  <a:pt x="6871" y="1669"/>
                </a:lnTo>
                <a:lnTo>
                  <a:pt x="6868" y="1666"/>
                </a:lnTo>
                <a:lnTo>
                  <a:pt x="6866" y="1662"/>
                </a:lnTo>
                <a:lnTo>
                  <a:pt x="6858" y="1653"/>
                </a:lnTo>
                <a:lnTo>
                  <a:pt x="6853" y="1642"/>
                </a:lnTo>
                <a:lnTo>
                  <a:pt x="6849" y="1632"/>
                </a:lnTo>
                <a:lnTo>
                  <a:pt x="6845" y="1621"/>
                </a:lnTo>
                <a:lnTo>
                  <a:pt x="6844" y="1610"/>
                </a:lnTo>
                <a:lnTo>
                  <a:pt x="6842" y="1599"/>
                </a:lnTo>
                <a:lnTo>
                  <a:pt x="6842" y="1588"/>
                </a:lnTo>
                <a:lnTo>
                  <a:pt x="6842" y="1576"/>
                </a:lnTo>
                <a:lnTo>
                  <a:pt x="6844" y="1567"/>
                </a:lnTo>
                <a:lnTo>
                  <a:pt x="6845" y="1556"/>
                </a:lnTo>
                <a:lnTo>
                  <a:pt x="6849" y="1545"/>
                </a:lnTo>
                <a:lnTo>
                  <a:pt x="6853" y="1536"/>
                </a:lnTo>
                <a:lnTo>
                  <a:pt x="6858" y="1526"/>
                </a:lnTo>
                <a:lnTo>
                  <a:pt x="6866" y="1517"/>
                </a:lnTo>
                <a:lnTo>
                  <a:pt x="6871" y="1508"/>
                </a:lnTo>
                <a:lnTo>
                  <a:pt x="6875" y="1506"/>
                </a:lnTo>
                <a:lnTo>
                  <a:pt x="6885" y="1498"/>
                </a:lnTo>
                <a:lnTo>
                  <a:pt x="6894" y="1491"/>
                </a:lnTo>
                <a:lnTo>
                  <a:pt x="6903" y="1485"/>
                </a:lnTo>
                <a:lnTo>
                  <a:pt x="6909" y="1484"/>
                </a:lnTo>
                <a:lnTo>
                  <a:pt x="6912" y="1482"/>
                </a:lnTo>
                <a:lnTo>
                  <a:pt x="6924" y="1478"/>
                </a:lnTo>
                <a:lnTo>
                  <a:pt x="6935" y="1476"/>
                </a:lnTo>
                <a:lnTo>
                  <a:pt x="6946" y="1474"/>
                </a:lnTo>
                <a:lnTo>
                  <a:pt x="6955" y="1474"/>
                </a:lnTo>
                <a:lnTo>
                  <a:pt x="6967" y="1476"/>
                </a:lnTo>
                <a:lnTo>
                  <a:pt x="6978" y="1478"/>
                </a:lnTo>
                <a:lnTo>
                  <a:pt x="6989" y="1480"/>
                </a:lnTo>
                <a:lnTo>
                  <a:pt x="6998" y="1484"/>
                </a:lnTo>
                <a:lnTo>
                  <a:pt x="7009" y="1489"/>
                </a:lnTo>
                <a:lnTo>
                  <a:pt x="7019" y="1495"/>
                </a:lnTo>
                <a:lnTo>
                  <a:pt x="7028" y="1502"/>
                </a:lnTo>
                <a:lnTo>
                  <a:pt x="7035" y="1510"/>
                </a:lnTo>
                <a:lnTo>
                  <a:pt x="7043" y="1519"/>
                </a:lnTo>
                <a:lnTo>
                  <a:pt x="7050" y="1528"/>
                </a:lnTo>
                <a:lnTo>
                  <a:pt x="7054" y="1537"/>
                </a:lnTo>
                <a:lnTo>
                  <a:pt x="7058" y="1543"/>
                </a:lnTo>
                <a:lnTo>
                  <a:pt x="7060" y="1549"/>
                </a:lnTo>
                <a:lnTo>
                  <a:pt x="7063" y="1558"/>
                </a:lnTo>
                <a:lnTo>
                  <a:pt x="7065" y="1569"/>
                </a:lnTo>
                <a:lnTo>
                  <a:pt x="7067" y="1580"/>
                </a:lnTo>
                <a:lnTo>
                  <a:pt x="7067" y="1591"/>
                </a:lnTo>
                <a:lnTo>
                  <a:pt x="7065" y="1601"/>
                </a:lnTo>
                <a:lnTo>
                  <a:pt x="7063" y="1612"/>
                </a:lnTo>
                <a:lnTo>
                  <a:pt x="7062" y="1623"/>
                </a:lnTo>
                <a:lnTo>
                  <a:pt x="7058" y="1632"/>
                </a:lnTo>
                <a:lnTo>
                  <a:pt x="7052" y="1643"/>
                </a:lnTo>
                <a:lnTo>
                  <a:pt x="7047" y="1653"/>
                </a:lnTo>
                <a:lnTo>
                  <a:pt x="7039" y="1662"/>
                </a:lnTo>
                <a:lnTo>
                  <a:pt x="7032" y="1669"/>
                </a:lnTo>
                <a:close/>
                <a:moveTo>
                  <a:pt x="6864" y="1796"/>
                </a:moveTo>
                <a:lnTo>
                  <a:pt x="7039" y="1796"/>
                </a:lnTo>
                <a:lnTo>
                  <a:pt x="7039" y="2582"/>
                </a:lnTo>
                <a:lnTo>
                  <a:pt x="6864" y="2582"/>
                </a:lnTo>
                <a:lnTo>
                  <a:pt x="6864" y="1796"/>
                </a:lnTo>
                <a:close/>
                <a:moveTo>
                  <a:pt x="7703" y="1785"/>
                </a:moveTo>
                <a:lnTo>
                  <a:pt x="7733" y="1787"/>
                </a:lnTo>
                <a:lnTo>
                  <a:pt x="7760" y="1788"/>
                </a:lnTo>
                <a:lnTo>
                  <a:pt x="7774" y="1790"/>
                </a:lnTo>
                <a:lnTo>
                  <a:pt x="7787" y="1792"/>
                </a:lnTo>
                <a:lnTo>
                  <a:pt x="7811" y="1798"/>
                </a:lnTo>
                <a:lnTo>
                  <a:pt x="7833" y="1805"/>
                </a:lnTo>
                <a:lnTo>
                  <a:pt x="7852" y="1814"/>
                </a:lnTo>
                <a:lnTo>
                  <a:pt x="7861" y="1820"/>
                </a:lnTo>
                <a:lnTo>
                  <a:pt x="7870" y="1826"/>
                </a:lnTo>
                <a:lnTo>
                  <a:pt x="7887" y="1839"/>
                </a:lnTo>
                <a:lnTo>
                  <a:pt x="7900" y="1853"/>
                </a:lnTo>
                <a:lnTo>
                  <a:pt x="7913" y="1872"/>
                </a:lnTo>
                <a:lnTo>
                  <a:pt x="7919" y="1879"/>
                </a:lnTo>
                <a:lnTo>
                  <a:pt x="7924" y="1891"/>
                </a:lnTo>
                <a:lnTo>
                  <a:pt x="7928" y="1900"/>
                </a:lnTo>
                <a:lnTo>
                  <a:pt x="7932" y="1911"/>
                </a:lnTo>
                <a:lnTo>
                  <a:pt x="7939" y="1933"/>
                </a:lnTo>
                <a:lnTo>
                  <a:pt x="7943" y="1959"/>
                </a:lnTo>
                <a:lnTo>
                  <a:pt x="7945" y="1972"/>
                </a:lnTo>
                <a:lnTo>
                  <a:pt x="7947" y="1987"/>
                </a:lnTo>
                <a:lnTo>
                  <a:pt x="7947" y="2017"/>
                </a:lnTo>
                <a:lnTo>
                  <a:pt x="7947" y="2582"/>
                </a:lnTo>
                <a:lnTo>
                  <a:pt x="7774" y="2582"/>
                </a:lnTo>
                <a:lnTo>
                  <a:pt x="7774" y="2073"/>
                </a:lnTo>
                <a:lnTo>
                  <a:pt x="7774" y="2058"/>
                </a:lnTo>
                <a:lnTo>
                  <a:pt x="7772" y="2043"/>
                </a:lnTo>
                <a:lnTo>
                  <a:pt x="7770" y="2030"/>
                </a:lnTo>
                <a:lnTo>
                  <a:pt x="7766" y="2017"/>
                </a:lnTo>
                <a:lnTo>
                  <a:pt x="7764" y="2011"/>
                </a:lnTo>
                <a:lnTo>
                  <a:pt x="7762" y="2006"/>
                </a:lnTo>
                <a:lnTo>
                  <a:pt x="7757" y="1995"/>
                </a:lnTo>
                <a:lnTo>
                  <a:pt x="7751" y="1985"/>
                </a:lnTo>
                <a:lnTo>
                  <a:pt x="7744" y="1976"/>
                </a:lnTo>
                <a:lnTo>
                  <a:pt x="7736" y="1969"/>
                </a:lnTo>
                <a:lnTo>
                  <a:pt x="7727" y="1961"/>
                </a:lnTo>
                <a:lnTo>
                  <a:pt x="7716" y="1956"/>
                </a:lnTo>
                <a:lnTo>
                  <a:pt x="7705" y="1952"/>
                </a:lnTo>
                <a:lnTo>
                  <a:pt x="7690" y="1948"/>
                </a:lnTo>
                <a:lnTo>
                  <a:pt x="7675" y="1945"/>
                </a:lnTo>
                <a:lnTo>
                  <a:pt x="7660" y="1943"/>
                </a:lnTo>
                <a:lnTo>
                  <a:pt x="7641" y="1943"/>
                </a:lnTo>
                <a:lnTo>
                  <a:pt x="7615" y="1945"/>
                </a:lnTo>
                <a:lnTo>
                  <a:pt x="7587" y="1946"/>
                </a:lnTo>
                <a:lnTo>
                  <a:pt x="7574" y="1950"/>
                </a:lnTo>
                <a:lnTo>
                  <a:pt x="7559" y="1952"/>
                </a:lnTo>
                <a:lnTo>
                  <a:pt x="7529" y="1959"/>
                </a:lnTo>
                <a:lnTo>
                  <a:pt x="7514" y="1963"/>
                </a:lnTo>
                <a:lnTo>
                  <a:pt x="7500" y="1969"/>
                </a:lnTo>
                <a:lnTo>
                  <a:pt x="7470" y="1980"/>
                </a:lnTo>
                <a:lnTo>
                  <a:pt x="7436" y="1993"/>
                </a:lnTo>
                <a:lnTo>
                  <a:pt x="7405" y="2008"/>
                </a:lnTo>
                <a:lnTo>
                  <a:pt x="7405" y="2582"/>
                </a:lnTo>
                <a:lnTo>
                  <a:pt x="7229" y="2582"/>
                </a:lnTo>
                <a:lnTo>
                  <a:pt x="7229" y="1796"/>
                </a:lnTo>
                <a:lnTo>
                  <a:pt x="7386" y="1796"/>
                </a:lnTo>
                <a:lnTo>
                  <a:pt x="7397" y="1874"/>
                </a:lnTo>
                <a:lnTo>
                  <a:pt x="7440" y="1853"/>
                </a:lnTo>
                <a:lnTo>
                  <a:pt x="7479" y="1835"/>
                </a:lnTo>
                <a:lnTo>
                  <a:pt x="7518" y="1820"/>
                </a:lnTo>
                <a:lnTo>
                  <a:pt x="7557" y="1807"/>
                </a:lnTo>
                <a:lnTo>
                  <a:pt x="7595" y="1798"/>
                </a:lnTo>
                <a:lnTo>
                  <a:pt x="7632" y="1790"/>
                </a:lnTo>
                <a:lnTo>
                  <a:pt x="7669" y="1787"/>
                </a:lnTo>
                <a:lnTo>
                  <a:pt x="7703" y="1785"/>
                </a:lnTo>
                <a:close/>
                <a:moveTo>
                  <a:pt x="8426" y="2437"/>
                </a:moveTo>
                <a:lnTo>
                  <a:pt x="8456" y="2437"/>
                </a:lnTo>
                <a:lnTo>
                  <a:pt x="8484" y="2435"/>
                </a:lnTo>
                <a:lnTo>
                  <a:pt x="8513" y="2432"/>
                </a:lnTo>
                <a:lnTo>
                  <a:pt x="8541" y="2426"/>
                </a:lnTo>
                <a:lnTo>
                  <a:pt x="8556" y="2577"/>
                </a:lnTo>
                <a:lnTo>
                  <a:pt x="8515" y="2584"/>
                </a:lnTo>
                <a:lnTo>
                  <a:pt x="8474" y="2590"/>
                </a:lnTo>
                <a:lnTo>
                  <a:pt x="8454" y="2591"/>
                </a:lnTo>
                <a:lnTo>
                  <a:pt x="8431" y="2591"/>
                </a:lnTo>
                <a:lnTo>
                  <a:pt x="8390" y="2591"/>
                </a:lnTo>
                <a:lnTo>
                  <a:pt x="8374" y="2591"/>
                </a:lnTo>
                <a:lnTo>
                  <a:pt x="8359" y="2591"/>
                </a:lnTo>
                <a:lnTo>
                  <a:pt x="8344" y="2590"/>
                </a:lnTo>
                <a:lnTo>
                  <a:pt x="8329" y="2586"/>
                </a:lnTo>
                <a:lnTo>
                  <a:pt x="8316" y="2582"/>
                </a:lnTo>
                <a:lnTo>
                  <a:pt x="8305" y="2578"/>
                </a:lnTo>
                <a:lnTo>
                  <a:pt x="8280" y="2569"/>
                </a:lnTo>
                <a:lnTo>
                  <a:pt x="8271" y="2564"/>
                </a:lnTo>
                <a:lnTo>
                  <a:pt x="8262" y="2558"/>
                </a:lnTo>
                <a:lnTo>
                  <a:pt x="8253" y="2552"/>
                </a:lnTo>
                <a:lnTo>
                  <a:pt x="8243" y="2545"/>
                </a:lnTo>
                <a:lnTo>
                  <a:pt x="8236" y="2538"/>
                </a:lnTo>
                <a:lnTo>
                  <a:pt x="8228" y="2530"/>
                </a:lnTo>
                <a:lnTo>
                  <a:pt x="8215" y="2513"/>
                </a:lnTo>
                <a:lnTo>
                  <a:pt x="8204" y="2497"/>
                </a:lnTo>
                <a:lnTo>
                  <a:pt x="8197" y="2480"/>
                </a:lnTo>
                <a:lnTo>
                  <a:pt x="8189" y="2461"/>
                </a:lnTo>
                <a:lnTo>
                  <a:pt x="8184" y="2445"/>
                </a:lnTo>
                <a:lnTo>
                  <a:pt x="8180" y="2426"/>
                </a:lnTo>
                <a:lnTo>
                  <a:pt x="8178" y="2409"/>
                </a:lnTo>
                <a:lnTo>
                  <a:pt x="8176" y="2393"/>
                </a:lnTo>
                <a:lnTo>
                  <a:pt x="8176" y="2376"/>
                </a:lnTo>
                <a:lnTo>
                  <a:pt x="8176" y="1950"/>
                </a:lnTo>
                <a:lnTo>
                  <a:pt x="8066" y="1950"/>
                </a:lnTo>
                <a:lnTo>
                  <a:pt x="8066" y="1796"/>
                </a:lnTo>
                <a:lnTo>
                  <a:pt x="8176" y="1796"/>
                </a:lnTo>
                <a:lnTo>
                  <a:pt x="8176" y="1629"/>
                </a:lnTo>
                <a:lnTo>
                  <a:pt x="8349" y="1629"/>
                </a:lnTo>
                <a:lnTo>
                  <a:pt x="8349" y="1796"/>
                </a:lnTo>
                <a:lnTo>
                  <a:pt x="8553" y="1796"/>
                </a:lnTo>
                <a:lnTo>
                  <a:pt x="8553" y="1950"/>
                </a:lnTo>
                <a:lnTo>
                  <a:pt x="8349" y="1950"/>
                </a:lnTo>
                <a:lnTo>
                  <a:pt x="8349" y="2353"/>
                </a:lnTo>
                <a:lnTo>
                  <a:pt x="8349" y="2365"/>
                </a:lnTo>
                <a:lnTo>
                  <a:pt x="8351" y="2374"/>
                </a:lnTo>
                <a:lnTo>
                  <a:pt x="8351" y="2381"/>
                </a:lnTo>
                <a:lnTo>
                  <a:pt x="8355" y="2391"/>
                </a:lnTo>
                <a:lnTo>
                  <a:pt x="8357" y="2398"/>
                </a:lnTo>
                <a:lnTo>
                  <a:pt x="8361" y="2404"/>
                </a:lnTo>
                <a:lnTo>
                  <a:pt x="8364" y="2411"/>
                </a:lnTo>
                <a:lnTo>
                  <a:pt x="8368" y="2417"/>
                </a:lnTo>
                <a:lnTo>
                  <a:pt x="8374" y="2420"/>
                </a:lnTo>
                <a:lnTo>
                  <a:pt x="8379" y="2426"/>
                </a:lnTo>
                <a:lnTo>
                  <a:pt x="8387" y="2428"/>
                </a:lnTo>
                <a:lnTo>
                  <a:pt x="8392" y="2432"/>
                </a:lnTo>
                <a:lnTo>
                  <a:pt x="8400" y="2433"/>
                </a:lnTo>
                <a:lnTo>
                  <a:pt x="8409" y="2435"/>
                </a:lnTo>
                <a:lnTo>
                  <a:pt x="8417" y="2437"/>
                </a:lnTo>
                <a:lnTo>
                  <a:pt x="8426" y="2437"/>
                </a:lnTo>
                <a:close/>
                <a:moveTo>
                  <a:pt x="9305" y="1896"/>
                </a:moveTo>
                <a:lnTo>
                  <a:pt x="9320" y="1911"/>
                </a:lnTo>
                <a:lnTo>
                  <a:pt x="9332" y="1926"/>
                </a:lnTo>
                <a:lnTo>
                  <a:pt x="9343" y="1941"/>
                </a:lnTo>
                <a:lnTo>
                  <a:pt x="9354" y="1956"/>
                </a:lnTo>
                <a:lnTo>
                  <a:pt x="9363" y="1972"/>
                </a:lnTo>
                <a:lnTo>
                  <a:pt x="9373" y="1989"/>
                </a:lnTo>
                <a:lnTo>
                  <a:pt x="9380" y="2008"/>
                </a:lnTo>
                <a:lnTo>
                  <a:pt x="9387" y="2026"/>
                </a:lnTo>
                <a:lnTo>
                  <a:pt x="9395" y="2045"/>
                </a:lnTo>
                <a:lnTo>
                  <a:pt x="9401" y="2063"/>
                </a:lnTo>
                <a:lnTo>
                  <a:pt x="9404" y="2084"/>
                </a:lnTo>
                <a:lnTo>
                  <a:pt x="9408" y="2103"/>
                </a:lnTo>
                <a:lnTo>
                  <a:pt x="9412" y="2125"/>
                </a:lnTo>
                <a:lnTo>
                  <a:pt x="9414" y="2145"/>
                </a:lnTo>
                <a:lnTo>
                  <a:pt x="9415" y="2168"/>
                </a:lnTo>
                <a:lnTo>
                  <a:pt x="9415" y="2190"/>
                </a:lnTo>
                <a:lnTo>
                  <a:pt x="9415" y="2210"/>
                </a:lnTo>
                <a:lnTo>
                  <a:pt x="9414" y="2233"/>
                </a:lnTo>
                <a:lnTo>
                  <a:pt x="9412" y="2253"/>
                </a:lnTo>
                <a:lnTo>
                  <a:pt x="9408" y="2275"/>
                </a:lnTo>
                <a:lnTo>
                  <a:pt x="9404" y="2294"/>
                </a:lnTo>
                <a:lnTo>
                  <a:pt x="9401" y="2314"/>
                </a:lnTo>
                <a:lnTo>
                  <a:pt x="9395" y="2333"/>
                </a:lnTo>
                <a:lnTo>
                  <a:pt x="9387" y="2352"/>
                </a:lnTo>
                <a:lnTo>
                  <a:pt x="9380" y="2370"/>
                </a:lnTo>
                <a:lnTo>
                  <a:pt x="9373" y="2387"/>
                </a:lnTo>
                <a:lnTo>
                  <a:pt x="9363" y="2404"/>
                </a:lnTo>
                <a:lnTo>
                  <a:pt x="9354" y="2420"/>
                </a:lnTo>
                <a:lnTo>
                  <a:pt x="9343" y="2437"/>
                </a:lnTo>
                <a:lnTo>
                  <a:pt x="9332" y="2452"/>
                </a:lnTo>
                <a:lnTo>
                  <a:pt x="9320" y="2467"/>
                </a:lnTo>
                <a:lnTo>
                  <a:pt x="9305" y="2480"/>
                </a:lnTo>
                <a:lnTo>
                  <a:pt x="9292" y="2495"/>
                </a:lnTo>
                <a:lnTo>
                  <a:pt x="9278" y="2506"/>
                </a:lnTo>
                <a:lnTo>
                  <a:pt x="9263" y="2519"/>
                </a:lnTo>
                <a:lnTo>
                  <a:pt x="9248" y="2528"/>
                </a:lnTo>
                <a:lnTo>
                  <a:pt x="9233" y="2539"/>
                </a:lnTo>
                <a:lnTo>
                  <a:pt x="9216" y="2549"/>
                </a:lnTo>
                <a:lnTo>
                  <a:pt x="9199" y="2556"/>
                </a:lnTo>
                <a:lnTo>
                  <a:pt x="9182" y="2564"/>
                </a:lnTo>
                <a:lnTo>
                  <a:pt x="9164" y="2571"/>
                </a:lnTo>
                <a:lnTo>
                  <a:pt x="9145" y="2577"/>
                </a:lnTo>
                <a:lnTo>
                  <a:pt x="9127" y="2580"/>
                </a:lnTo>
                <a:lnTo>
                  <a:pt x="9108" y="2586"/>
                </a:lnTo>
                <a:lnTo>
                  <a:pt x="9087" y="2588"/>
                </a:lnTo>
                <a:lnTo>
                  <a:pt x="9069" y="2590"/>
                </a:lnTo>
                <a:lnTo>
                  <a:pt x="9048" y="2591"/>
                </a:lnTo>
                <a:lnTo>
                  <a:pt x="9026" y="2591"/>
                </a:lnTo>
                <a:lnTo>
                  <a:pt x="9005" y="2591"/>
                </a:lnTo>
                <a:lnTo>
                  <a:pt x="8985" y="2590"/>
                </a:lnTo>
                <a:lnTo>
                  <a:pt x="8964" y="2588"/>
                </a:lnTo>
                <a:lnTo>
                  <a:pt x="8946" y="2586"/>
                </a:lnTo>
                <a:lnTo>
                  <a:pt x="8925" y="2582"/>
                </a:lnTo>
                <a:lnTo>
                  <a:pt x="8907" y="2577"/>
                </a:lnTo>
                <a:lnTo>
                  <a:pt x="8890" y="2571"/>
                </a:lnTo>
                <a:lnTo>
                  <a:pt x="8871" y="2565"/>
                </a:lnTo>
                <a:lnTo>
                  <a:pt x="8854" y="2558"/>
                </a:lnTo>
                <a:lnTo>
                  <a:pt x="8838" y="2549"/>
                </a:lnTo>
                <a:lnTo>
                  <a:pt x="8821" y="2539"/>
                </a:lnTo>
                <a:lnTo>
                  <a:pt x="8806" y="2530"/>
                </a:lnTo>
                <a:lnTo>
                  <a:pt x="8791" y="2519"/>
                </a:lnTo>
                <a:lnTo>
                  <a:pt x="8776" y="2508"/>
                </a:lnTo>
                <a:lnTo>
                  <a:pt x="8761" y="2495"/>
                </a:lnTo>
                <a:lnTo>
                  <a:pt x="8748" y="2480"/>
                </a:lnTo>
                <a:lnTo>
                  <a:pt x="8735" y="2467"/>
                </a:lnTo>
                <a:lnTo>
                  <a:pt x="8722" y="2452"/>
                </a:lnTo>
                <a:lnTo>
                  <a:pt x="8711" y="2435"/>
                </a:lnTo>
                <a:lnTo>
                  <a:pt x="8702" y="2420"/>
                </a:lnTo>
                <a:lnTo>
                  <a:pt x="8692" y="2404"/>
                </a:lnTo>
                <a:lnTo>
                  <a:pt x="8683" y="2387"/>
                </a:lnTo>
                <a:lnTo>
                  <a:pt x="8676" y="2368"/>
                </a:lnTo>
                <a:lnTo>
                  <a:pt x="8668" y="2352"/>
                </a:lnTo>
                <a:lnTo>
                  <a:pt x="8661" y="2333"/>
                </a:lnTo>
                <a:lnTo>
                  <a:pt x="8655" y="2314"/>
                </a:lnTo>
                <a:lnTo>
                  <a:pt x="8651" y="2294"/>
                </a:lnTo>
                <a:lnTo>
                  <a:pt x="8648" y="2274"/>
                </a:lnTo>
                <a:lnTo>
                  <a:pt x="8644" y="2253"/>
                </a:lnTo>
                <a:lnTo>
                  <a:pt x="8642" y="2233"/>
                </a:lnTo>
                <a:lnTo>
                  <a:pt x="8640" y="2210"/>
                </a:lnTo>
                <a:lnTo>
                  <a:pt x="8640" y="2190"/>
                </a:lnTo>
                <a:lnTo>
                  <a:pt x="8640" y="2168"/>
                </a:lnTo>
                <a:lnTo>
                  <a:pt x="8642" y="2145"/>
                </a:lnTo>
                <a:lnTo>
                  <a:pt x="8644" y="2125"/>
                </a:lnTo>
                <a:lnTo>
                  <a:pt x="8648" y="2104"/>
                </a:lnTo>
                <a:lnTo>
                  <a:pt x="8651" y="2084"/>
                </a:lnTo>
                <a:lnTo>
                  <a:pt x="8655" y="2065"/>
                </a:lnTo>
                <a:lnTo>
                  <a:pt x="8661" y="2045"/>
                </a:lnTo>
                <a:lnTo>
                  <a:pt x="8666" y="2026"/>
                </a:lnTo>
                <a:lnTo>
                  <a:pt x="8674" y="2010"/>
                </a:lnTo>
                <a:lnTo>
                  <a:pt x="8681" y="1991"/>
                </a:lnTo>
                <a:lnTo>
                  <a:pt x="8690" y="1974"/>
                </a:lnTo>
                <a:lnTo>
                  <a:pt x="8700" y="1958"/>
                </a:lnTo>
                <a:lnTo>
                  <a:pt x="8711" y="1943"/>
                </a:lnTo>
                <a:lnTo>
                  <a:pt x="8722" y="1928"/>
                </a:lnTo>
                <a:lnTo>
                  <a:pt x="8735" y="1913"/>
                </a:lnTo>
                <a:lnTo>
                  <a:pt x="8748" y="1898"/>
                </a:lnTo>
                <a:lnTo>
                  <a:pt x="8761" y="1883"/>
                </a:lnTo>
                <a:lnTo>
                  <a:pt x="8776" y="1872"/>
                </a:lnTo>
                <a:lnTo>
                  <a:pt x="8791" y="1859"/>
                </a:lnTo>
                <a:lnTo>
                  <a:pt x="8806" y="1848"/>
                </a:lnTo>
                <a:lnTo>
                  <a:pt x="8821" y="1839"/>
                </a:lnTo>
                <a:lnTo>
                  <a:pt x="8838" y="1829"/>
                </a:lnTo>
                <a:lnTo>
                  <a:pt x="8854" y="1820"/>
                </a:lnTo>
                <a:lnTo>
                  <a:pt x="8871" y="1813"/>
                </a:lnTo>
                <a:lnTo>
                  <a:pt x="8888" y="1807"/>
                </a:lnTo>
                <a:lnTo>
                  <a:pt x="8907" y="1800"/>
                </a:lnTo>
                <a:lnTo>
                  <a:pt x="8925" y="1796"/>
                </a:lnTo>
                <a:lnTo>
                  <a:pt x="8944" y="1792"/>
                </a:lnTo>
                <a:lnTo>
                  <a:pt x="8964" y="1788"/>
                </a:lnTo>
                <a:lnTo>
                  <a:pt x="8985" y="1787"/>
                </a:lnTo>
                <a:lnTo>
                  <a:pt x="9005" y="1785"/>
                </a:lnTo>
                <a:lnTo>
                  <a:pt x="9026" y="1785"/>
                </a:lnTo>
                <a:lnTo>
                  <a:pt x="9048" y="1785"/>
                </a:lnTo>
                <a:lnTo>
                  <a:pt x="9069" y="1787"/>
                </a:lnTo>
                <a:lnTo>
                  <a:pt x="9089" y="1788"/>
                </a:lnTo>
                <a:lnTo>
                  <a:pt x="9108" y="1792"/>
                </a:lnTo>
                <a:lnTo>
                  <a:pt x="9128" y="1796"/>
                </a:lnTo>
                <a:lnTo>
                  <a:pt x="9147" y="1800"/>
                </a:lnTo>
                <a:lnTo>
                  <a:pt x="9166" y="1805"/>
                </a:lnTo>
                <a:lnTo>
                  <a:pt x="9182" y="1813"/>
                </a:lnTo>
                <a:lnTo>
                  <a:pt x="9199" y="1820"/>
                </a:lnTo>
                <a:lnTo>
                  <a:pt x="9216" y="1827"/>
                </a:lnTo>
                <a:lnTo>
                  <a:pt x="9233" y="1837"/>
                </a:lnTo>
                <a:lnTo>
                  <a:pt x="9250" y="1848"/>
                </a:lnTo>
                <a:lnTo>
                  <a:pt x="9264" y="1859"/>
                </a:lnTo>
                <a:lnTo>
                  <a:pt x="9279" y="1870"/>
                </a:lnTo>
                <a:lnTo>
                  <a:pt x="9292" y="1883"/>
                </a:lnTo>
                <a:lnTo>
                  <a:pt x="9305" y="1896"/>
                </a:lnTo>
                <a:close/>
                <a:moveTo>
                  <a:pt x="9026" y="2443"/>
                </a:moveTo>
                <a:lnTo>
                  <a:pt x="9050" y="2441"/>
                </a:lnTo>
                <a:lnTo>
                  <a:pt x="9074" y="2437"/>
                </a:lnTo>
                <a:lnTo>
                  <a:pt x="9086" y="2435"/>
                </a:lnTo>
                <a:lnTo>
                  <a:pt x="9097" y="2432"/>
                </a:lnTo>
                <a:lnTo>
                  <a:pt x="9117" y="2424"/>
                </a:lnTo>
                <a:lnTo>
                  <a:pt x="9136" y="2415"/>
                </a:lnTo>
                <a:lnTo>
                  <a:pt x="9145" y="2409"/>
                </a:lnTo>
                <a:lnTo>
                  <a:pt x="9155" y="2402"/>
                </a:lnTo>
                <a:lnTo>
                  <a:pt x="9164" y="2396"/>
                </a:lnTo>
                <a:lnTo>
                  <a:pt x="9171" y="2389"/>
                </a:lnTo>
                <a:lnTo>
                  <a:pt x="9186" y="2372"/>
                </a:lnTo>
                <a:lnTo>
                  <a:pt x="9199" y="2355"/>
                </a:lnTo>
                <a:lnTo>
                  <a:pt x="9210" y="2337"/>
                </a:lnTo>
                <a:lnTo>
                  <a:pt x="9222" y="2314"/>
                </a:lnTo>
                <a:lnTo>
                  <a:pt x="9229" y="2292"/>
                </a:lnTo>
                <a:lnTo>
                  <a:pt x="9237" y="2268"/>
                </a:lnTo>
                <a:lnTo>
                  <a:pt x="9240" y="2244"/>
                </a:lnTo>
                <a:lnTo>
                  <a:pt x="9244" y="2216"/>
                </a:lnTo>
                <a:lnTo>
                  <a:pt x="9244" y="2188"/>
                </a:lnTo>
                <a:lnTo>
                  <a:pt x="9244" y="2160"/>
                </a:lnTo>
                <a:lnTo>
                  <a:pt x="9242" y="2147"/>
                </a:lnTo>
                <a:lnTo>
                  <a:pt x="9240" y="2134"/>
                </a:lnTo>
                <a:lnTo>
                  <a:pt x="9237" y="2108"/>
                </a:lnTo>
                <a:lnTo>
                  <a:pt x="9229" y="2084"/>
                </a:lnTo>
                <a:lnTo>
                  <a:pt x="9225" y="2073"/>
                </a:lnTo>
                <a:lnTo>
                  <a:pt x="9220" y="2062"/>
                </a:lnTo>
                <a:lnTo>
                  <a:pt x="9210" y="2041"/>
                </a:lnTo>
                <a:lnTo>
                  <a:pt x="9199" y="2023"/>
                </a:lnTo>
                <a:lnTo>
                  <a:pt x="9186" y="2004"/>
                </a:lnTo>
                <a:lnTo>
                  <a:pt x="9169" y="1987"/>
                </a:lnTo>
                <a:lnTo>
                  <a:pt x="9162" y="1982"/>
                </a:lnTo>
                <a:lnTo>
                  <a:pt x="9155" y="1974"/>
                </a:lnTo>
                <a:lnTo>
                  <a:pt x="9136" y="1961"/>
                </a:lnTo>
                <a:lnTo>
                  <a:pt x="9117" y="1952"/>
                </a:lnTo>
                <a:lnTo>
                  <a:pt x="9097" y="1945"/>
                </a:lnTo>
                <a:lnTo>
                  <a:pt x="9086" y="1941"/>
                </a:lnTo>
                <a:lnTo>
                  <a:pt x="9074" y="1939"/>
                </a:lnTo>
                <a:lnTo>
                  <a:pt x="9050" y="1935"/>
                </a:lnTo>
                <a:lnTo>
                  <a:pt x="9026" y="1933"/>
                </a:lnTo>
                <a:lnTo>
                  <a:pt x="9002" y="1935"/>
                </a:lnTo>
                <a:lnTo>
                  <a:pt x="8991" y="1937"/>
                </a:lnTo>
                <a:lnTo>
                  <a:pt x="8979" y="1939"/>
                </a:lnTo>
                <a:lnTo>
                  <a:pt x="8968" y="1941"/>
                </a:lnTo>
                <a:lnTo>
                  <a:pt x="8957" y="1945"/>
                </a:lnTo>
                <a:lnTo>
                  <a:pt x="8946" y="1948"/>
                </a:lnTo>
                <a:lnTo>
                  <a:pt x="8936" y="1952"/>
                </a:lnTo>
                <a:lnTo>
                  <a:pt x="8918" y="1963"/>
                </a:lnTo>
                <a:lnTo>
                  <a:pt x="8899" y="1974"/>
                </a:lnTo>
                <a:lnTo>
                  <a:pt x="8884" y="1989"/>
                </a:lnTo>
                <a:lnTo>
                  <a:pt x="8877" y="1997"/>
                </a:lnTo>
                <a:lnTo>
                  <a:pt x="8869" y="2006"/>
                </a:lnTo>
                <a:lnTo>
                  <a:pt x="8856" y="2023"/>
                </a:lnTo>
                <a:lnTo>
                  <a:pt x="8845" y="2043"/>
                </a:lnTo>
                <a:lnTo>
                  <a:pt x="8834" y="2063"/>
                </a:lnTo>
                <a:lnTo>
                  <a:pt x="8827" y="2086"/>
                </a:lnTo>
                <a:lnTo>
                  <a:pt x="8819" y="2110"/>
                </a:lnTo>
                <a:lnTo>
                  <a:pt x="8815" y="2136"/>
                </a:lnTo>
                <a:lnTo>
                  <a:pt x="8812" y="2162"/>
                </a:lnTo>
                <a:lnTo>
                  <a:pt x="8812" y="2190"/>
                </a:lnTo>
                <a:lnTo>
                  <a:pt x="8812" y="2218"/>
                </a:lnTo>
                <a:lnTo>
                  <a:pt x="8815" y="2244"/>
                </a:lnTo>
                <a:lnTo>
                  <a:pt x="8821" y="2270"/>
                </a:lnTo>
                <a:lnTo>
                  <a:pt x="8827" y="2292"/>
                </a:lnTo>
                <a:lnTo>
                  <a:pt x="8830" y="2303"/>
                </a:lnTo>
                <a:lnTo>
                  <a:pt x="8834" y="2314"/>
                </a:lnTo>
                <a:lnTo>
                  <a:pt x="8845" y="2337"/>
                </a:lnTo>
                <a:lnTo>
                  <a:pt x="8856" y="2355"/>
                </a:lnTo>
                <a:lnTo>
                  <a:pt x="8869" y="2372"/>
                </a:lnTo>
                <a:lnTo>
                  <a:pt x="8884" y="2389"/>
                </a:lnTo>
                <a:lnTo>
                  <a:pt x="8892" y="2396"/>
                </a:lnTo>
                <a:lnTo>
                  <a:pt x="8901" y="2402"/>
                </a:lnTo>
                <a:lnTo>
                  <a:pt x="8918" y="2415"/>
                </a:lnTo>
                <a:lnTo>
                  <a:pt x="8936" y="2424"/>
                </a:lnTo>
                <a:lnTo>
                  <a:pt x="8957" y="2432"/>
                </a:lnTo>
                <a:lnTo>
                  <a:pt x="8968" y="2435"/>
                </a:lnTo>
                <a:lnTo>
                  <a:pt x="8979" y="2437"/>
                </a:lnTo>
                <a:lnTo>
                  <a:pt x="9002" y="2441"/>
                </a:lnTo>
                <a:lnTo>
                  <a:pt x="9026" y="2443"/>
                </a:lnTo>
                <a:close/>
                <a:moveTo>
                  <a:pt x="5757" y="1868"/>
                </a:moveTo>
                <a:lnTo>
                  <a:pt x="5768" y="1876"/>
                </a:lnTo>
                <a:lnTo>
                  <a:pt x="5777" y="1885"/>
                </a:lnTo>
                <a:lnTo>
                  <a:pt x="5785" y="1894"/>
                </a:lnTo>
                <a:lnTo>
                  <a:pt x="5791" y="1905"/>
                </a:lnTo>
                <a:lnTo>
                  <a:pt x="5796" y="1919"/>
                </a:lnTo>
                <a:lnTo>
                  <a:pt x="5800" y="1932"/>
                </a:lnTo>
                <a:lnTo>
                  <a:pt x="5802" y="1946"/>
                </a:lnTo>
                <a:lnTo>
                  <a:pt x="5804" y="1963"/>
                </a:lnTo>
                <a:lnTo>
                  <a:pt x="5804" y="2355"/>
                </a:lnTo>
                <a:lnTo>
                  <a:pt x="5804" y="2365"/>
                </a:lnTo>
                <a:lnTo>
                  <a:pt x="5805" y="2374"/>
                </a:lnTo>
                <a:lnTo>
                  <a:pt x="5807" y="2383"/>
                </a:lnTo>
                <a:lnTo>
                  <a:pt x="5809" y="2391"/>
                </a:lnTo>
                <a:lnTo>
                  <a:pt x="5811" y="2398"/>
                </a:lnTo>
                <a:lnTo>
                  <a:pt x="5815" y="2406"/>
                </a:lnTo>
                <a:lnTo>
                  <a:pt x="5818" y="2411"/>
                </a:lnTo>
                <a:lnTo>
                  <a:pt x="5824" y="2417"/>
                </a:lnTo>
                <a:lnTo>
                  <a:pt x="5828" y="2420"/>
                </a:lnTo>
                <a:lnTo>
                  <a:pt x="5835" y="2426"/>
                </a:lnTo>
                <a:lnTo>
                  <a:pt x="5848" y="2432"/>
                </a:lnTo>
                <a:lnTo>
                  <a:pt x="5856" y="2433"/>
                </a:lnTo>
                <a:lnTo>
                  <a:pt x="5863" y="2435"/>
                </a:lnTo>
                <a:lnTo>
                  <a:pt x="5882" y="2437"/>
                </a:lnTo>
                <a:lnTo>
                  <a:pt x="5901" y="2435"/>
                </a:lnTo>
                <a:lnTo>
                  <a:pt x="5910" y="2590"/>
                </a:lnTo>
                <a:lnTo>
                  <a:pt x="5876" y="2591"/>
                </a:lnTo>
                <a:lnTo>
                  <a:pt x="5845" y="2591"/>
                </a:lnTo>
                <a:lnTo>
                  <a:pt x="5826" y="2591"/>
                </a:lnTo>
                <a:lnTo>
                  <a:pt x="5809" y="2590"/>
                </a:lnTo>
                <a:lnTo>
                  <a:pt x="5792" y="2588"/>
                </a:lnTo>
                <a:lnTo>
                  <a:pt x="5777" y="2586"/>
                </a:lnTo>
                <a:lnTo>
                  <a:pt x="5764" y="2580"/>
                </a:lnTo>
                <a:lnTo>
                  <a:pt x="5751" y="2577"/>
                </a:lnTo>
                <a:lnTo>
                  <a:pt x="5738" y="2571"/>
                </a:lnTo>
                <a:lnTo>
                  <a:pt x="5727" y="2565"/>
                </a:lnTo>
                <a:lnTo>
                  <a:pt x="5716" y="2558"/>
                </a:lnTo>
                <a:lnTo>
                  <a:pt x="5707" y="2552"/>
                </a:lnTo>
                <a:lnTo>
                  <a:pt x="5697" y="2543"/>
                </a:lnTo>
                <a:lnTo>
                  <a:pt x="5688" y="2536"/>
                </a:lnTo>
                <a:lnTo>
                  <a:pt x="5681" y="2528"/>
                </a:lnTo>
                <a:lnTo>
                  <a:pt x="5673" y="2519"/>
                </a:lnTo>
                <a:lnTo>
                  <a:pt x="5668" y="2510"/>
                </a:lnTo>
                <a:lnTo>
                  <a:pt x="5662" y="2500"/>
                </a:lnTo>
                <a:lnTo>
                  <a:pt x="5638" y="2523"/>
                </a:lnTo>
                <a:lnTo>
                  <a:pt x="5638" y="2521"/>
                </a:lnTo>
                <a:lnTo>
                  <a:pt x="5612" y="2538"/>
                </a:lnTo>
                <a:lnTo>
                  <a:pt x="5599" y="2545"/>
                </a:lnTo>
                <a:lnTo>
                  <a:pt x="5586" y="2552"/>
                </a:lnTo>
                <a:lnTo>
                  <a:pt x="5572" y="2558"/>
                </a:lnTo>
                <a:lnTo>
                  <a:pt x="5558" y="2565"/>
                </a:lnTo>
                <a:lnTo>
                  <a:pt x="5545" y="2571"/>
                </a:lnTo>
                <a:lnTo>
                  <a:pt x="5530" y="2575"/>
                </a:lnTo>
                <a:lnTo>
                  <a:pt x="5515" y="2580"/>
                </a:lnTo>
                <a:lnTo>
                  <a:pt x="5500" y="2584"/>
                </a:lnTo>
                <a:lnTo>
                  <a:pt x="5487" y="2586"/>
                </a:lnTo>
                <a:lnTo>
                  <a:pt x="5470" y="2590"/>
                </a:lnTo>
                <a:lnTo>
                  <a:pt x="5440" y="2591"/>
                </a:lnTo>
                <a:lnTo>
                  <a:pt x="5425" y="2591"/>
                </a:lnTo>
                <a:lnTo>
                  <a:pt x="5410" y="2591"/>
                </a:lnTo>
                <a:lnTo>
                  <a:pt x="5375" y="2591"/>
                </a:lnTo>
                <a:lnTo>
                  <a:pt x="5358" y="2588"/>
                </a:lnTo>
                <a:lnTo>
                  <a:pt x="5341" y="2586"/>
                </a:lnTo>
                <a:lnTo>
                  <a:pt x="5308" y="2577"/>
                </a:lnTo>
                <a:lnTo>
                  <a:pt x="5291" y="2571"/>
                </a:lnTo>
                <a:lnTo>
                  <a:pt x="5274" y="2565"/>
                </a:lnTo>
                <a:lnTo>
                  <a:pt x="5244" y="2551"/>
                </a:lnTo>
                <a:lnTo>
                  <a:pt x="5230" y="2541"/>
                </a:lnTo>
                <a:lnTo>
                  <a:pt x="5215" y="2532"/>
                </a:lnTo>
                <a:lnTo>
                  <a:pt x="5202" y="2521"/>
                </a:lnTo>
                <a:lnTo>
                  <a:pt x="5187" y="2511"/>
                </a:lnTo>
                <a:lnTo>
                  <a:pt x="5174" y="2498"/>
                </a:lnTo>
                <a:lnTo>
                  <a:pt x="5162" y="2487"/>
                </a:lnTo>
                <a:lnTo>
                  <a:pt x="5149" y="2472"/>
                </a:lnTo>
                <a:lnTo>
                  <a:pt x="5138" y="2459"/>
                </a:lnTo>
                <a:lnTo>
                  <a:pt x="5127" y="2443"/>
                </a:lnTo>
                <a:lnTo>
                  <a:pt x="5116" y="2428"/>
                </a:lnTo>
                <a:lnTo>
                  <a:pt x="5107" y="2411"/>
                </a:lnTo>
                <a:lnTo>
                  <a:pt x="5103" y="2404"/>
                </a:lnTo>
                <a:lnTo>
                  <a:pt x="5099" y="2394"/>
                </a:lnTo>
                <a:lnTo>
                  <a:pt x="5090" y="2378"/>
                </a:lnTo>
                <a:lnTo>
                  <a:pt x="5084" y="2359"/>
                </a:lnTo>
                <a:lnTo>
                  <a:pt x="5077" y="2340"/>
                </a:lnTo>
                <a:lnTo>
                  <a:pt x="5073" y="2320"/>
                </a:lnTo>
                <a:lnTo>
                  <a:pt x="5067" y="2300"/>
                </a:lnTo>
                <a:lnTo>
                  <a:pt x="5064" y="2279"/>
                </a:lnTo>
                <a:lnTo>
                  <a:pt x="5062" y="2257"/>
                </a:lnTo>
                <a:lnTo>
                  <a:pt x="5060" y="2235"/>
                </a:lnTo>
                <a:lnTo>
                  <a:pt x="5058" y="2212"/>
                </a:lnTo>
                <a:lnTo>
                  <a:pt x="5058" y="2190"/>
                </a:lnTo>
                <a:lnTo>
                  <a:pt x="5058" y="2168"/>
                </a:lnTo>
                <a:lnTo>
                  <a:pt x="5060" y="2145"/>
                </a:lnTo>
                <a:lnTo>
                  <a:pt x="5062" y="2125"/>
                </a:lnTo>
                <a:lnTo>
                  <a:pt x="5064" y="2104"/>
                </a:lnTo>
                <a:lnTo>
                  <a:pt x="5067" y="2084"/>
                </a:lnTo>
                <a:lnTo>
                  <a:pt x="5073" y="2065"/>
                </a:lnTo>
                <a:lnTo>
                  <a:pt x="5079" y="2045"/>
                </a:lnTo>
                <a:lnTo>
                  <a:pt x="5084" y="2026"/>
                </a:lnTo>
                <a:lnTo>
                  <a:pt x="5092" y="2010"/>
                </a:lnTo>
                <a:lnTo>
                  <a:pt x="5099" y="1991"/>
                </a:lnTo>
                <a:lnTo>
                  <a:pt x="5108" y="1974"/>
                </a:lnTo>
                <a:lnTo>
                  <a:pt x="5118" y="1958"/>
                </a:lnTo>
                <a:lnTo>
                  <a:pt x="5129" y="1943"/>
                </a:lnTo>
                <a:lnTo>
                  <a:pt x="5140" y="1928"/>
                </a:lnTo>
                <a:lnTo>
                  <a:pt x="5151" y="1913"/>
                </a:lnTo>
                <a:lnTo>
                  <a:pt x="5164" y="1898"/>
                </a:lnTo>
                <a:lnTo>
                  <a:pt x="5179" y="1883"/>
                </a:lnTo>
                <a:lnTo>
                  <a:pt x="5192" y="1872"/>
                </a:lnTo>
                <a:lnTo>
                  <a:pt x="5207" y="1859"/>
                </a:lnTo>
                <a:lnTo>
                  <a:pt x="5222" y="1848"/>
                </a:lnTo>
                <a:lnTo>
                  <a:pt x="5239" y="1839"/>
                </a:lnTo>
                <a:lnTo>
                  <a:pt x="5254" y="1829"/>
                </a:lnTo>
                <a:lnTo>
                  <a:pt x="5271" y="1820"/>
                </a:lnTo>
                <a:lnTo>
                  <a:pt x="5287" y="1813"/>
                </a:lnTo>
                <a:lnTo>
                  <a:pt x="5304" y="1807"/>
                </a:lnTo>
                <a:lnTo>
                  <a:pt x="5323" y="1800"/>
                </a:lnTo>
                <a:lnTo>
                  <a:pt x="5341" y="1796"/>
                </a:lnTo>
                <a:lnTo>
                  <a:pt x="5360" y="1792"/>
                </a:lnTo>
                <a:lnTo>
                  <a:pt x="5381" y="1788"/>
                </a:lnTo>
                <a:lnTo>
                  <a:pt x="5399" y="1787"/>
                </a:lnTo>
                <a:lnTo>
                  <a:pt x="5420" y="1785"/>
                </a:lnTo>
                <a:lnTo>
                  <a:pt x="5440" y="1785"/>
                </a:lnTo>
                <a:lnTo>
                  <a:pt x="5487" y="1787"/>
                </a:lnTo>
                <a:lnTo>
                  <a:pt x="5509" y="1788"/>
                </a:lnTo>
                <a:lnTo>
                  <a:pt x="5530" y="1790"/>
                </a:lnTo>
                <a:lnTo>
                  <a:pt x="5572" y="1796"/>
                </a:lnTo>
                <a:lnTo>
                  <a:pt x="5593" y="1801"/>
                </a:lnTo>
                <a:lnTo>
                  <a:pt x="5613" y="1805"/>
                </a:lnTo>
                <a:lnTo>
                  <a:pt x="5632" y="1811"/>
                </a:lnTo>
                <a:lnTo>
                  <a:pt x="5651" y="1818"/>
                </a:lnTo>
                <a:lnTo>
                  <a:pt x="5669" y="1826"/>
                </a:lnTo>
                <a:lnTo>
                  <a:pt x="5688" y="1833"/>
                </a:lnTo>
                <a:lnTo>
                  <a:pt x="5707" y="1840"/>
                </a:lnTo>
                <a:lnTo>
                  <a:pt x="5723" y="1850"/>
                </a:lnTo>
                <a:lnTo>
                  <a:pt x="5740" y="1859"/>
                </a:lnTo>
                <a:lnTo>
                  <a:pt x="5757" y="1868"/>
                </a:lnTo>
                <a:close/>
                <a:moveTo>
                  <a:pt x="5628" y="2366"/>
                </a:moveTo>
                <a:lnTo>
                  <a:pt x="5628" y="1972"/>
                </a:lnTo>
                <a:lnTo>
                  <a:pt x="5617" y="1969"/>
                </a:lnTo>
                <a:lnTo>
                  <a:pt x="5608" y="1965"/>
                </a:lnTo>
                <a:lnTo>
                  <a:pt x="5586" y="1958"/>
                </a:lnTo>
                <a:lnTo>
                  <a:pt x="5563" y="1952"/>
                </a:lnTo>
                <a:lnTo>
                  <a:pt x="5541" y="1946"/>
                </a:lnTo>
                <a:lnTo>
                  <a:pt x="5518" y="1943"/>
                </a:lnTo>
                <a:lnTo>
                  <a:pt x="5496" y="1939"/>
                </a:lnTo>
                <a:lnTo>
                  <a:pt x="5472" y="1937"/>
                </a:lnTo>
                <a:lnTo>
                  <a:pt x="5449" y="1937"/>
                </a:lnTo>
                <a:lnTo>
                  <a:pt x="5425" y="1939"/>
                </a:lnTo>
                <a:lnTo>
                  <a:pt x="5414" y="1939"/>
                </a:lnTo>
                <a:lnTo>
                  <a:pt x="5401" y="1941"/>
                </a:lnTo>
                <a:lnTo>
                  <a:pt x="5390" y="1945"/>
                </a:lnTo>
                <a:lnTo>
                  <a:pt x="5381" y="1948"/>
                </a:lnTo>
                <a:lnTo>
                  <a:pt x="5360" y="1956"/>
                </a:lnTo>
                <a:lnTo>
                  <a:pt x="5340" y="1965"/>
                </a:lnTo>
                <a:lnTo>
                  <a:pt x="5321" y="1978"/>
                </a:lnTo>
                <a:lnTo>
                  <a:pt x="5306" y="1991"/>
                </a:lnTo>
                <a:lnTo>
                  <a:pt x="5289" y="2008"/>
                </a:lnTo>
                <a:lnTo>
                  <a:pt x="5276" y="2024"/>
                </a:lnTo>
                <a:lnTo>
                  <a:pt x="5265" y="2045"/>
                </a:lnTo>
                <a:lnTo>
                  <a:pt x="5254" y="2065"/>
                </a:lnTo>
                <a:lnTo>
                  <a:pt x="5246" y="2088"/>
                </a:lnTo>
                <a:lnTo>
                  <a:pt x="5239" y="2112"/>
                </a:lnTo>
                <a:lnTo>
                  <a:pt x="5237" y="2125"/>
                </a:lnTo>
                <a:lnTo>
                  <a:pt x="5233" y="2136"/>
                </a:lnTo>
                <a:lnTo>
                  <a:pt x="5233" y="2149"/>
                </a:lnTo>
                <a:lnTo>
                  <a:pt x="5231" y="2164"/>
                </a:lnTo>
                <a:lnTo>
                  <a:pt x="5230" y="2190"/>
                </a:lnTo>
                <a:lnTo>
                  <a:pt x="5231" y="2218"/>
                </a:lnTo>
                <a:lnTo>
                  <a:pt x="5233" y="2233"/>
                </a:lnTo>
                <a:lnTo>
                  <a:pt x="5233" y="2246"/>
                </a:lnTo>
                <a:lnTo>
                  <a:pt x="5239" y="2270"/>
                </a:lnTo>
                <a:lnTo>
                  <a:pt x="5246" y="2294"/>
                </a:lnTo>
                <a:lnTo>
                  <a:pt x="5250" y="2305"/>
                </a:lnTo>
                <a:lnTo>
                  <a:pt x="5254" y="2316"/>
                </a:lnTo>
                <a:lnTo>
                  <a:pt x="5263" y="2337"/>
                </a:lnTo>
                <a:lnTo>
                  <a:pt x="5276" y="2357"/>
                </a:lnTo>
                <a:lnTo>
                  <a:pt x="5282" y="2365"/>
                </a:lnTo>
                <a:lnTo>
                  <a:pt x="5289" y="2374"/>
                </a:lnTo>
                <a:lnTo>
                  <a:pt x="5302" y="2389"/>
                </a:lnTo>
                <a:lnTo>
                  <a:pt x="5319" y="2404"/>
                </a:lnTo>
                <a:lnTo>
                  <a:pt x="5328" y="2409"/>
                </a:lnTo>
                <a:lnTo>
                  <a:pt x="5336" y="2415"/>
                </a:lnTo>
                <a:lnTo>
                  <a:pt x="5345" y="2420"/>
                </a:lnTo>
                <a:lnTo>
                  <a:pt x="5354" y="2424"/>
                </a:lnTo>
                <a:lnTo>
                  <a:pt x="5375" y="2432"/>
                </a:lnTo>
                <a:lnTo>
                  <a:pt x="5397" y="2439"/>
                </a:lnTo>
                <a:lnTo>
                  <a:pt x="5407" y="2441"/>
                </a:lnTo>
                <a:lnTo>
                  <a:pt x="5420" y="2441"/>
                </a:lnTo>
                <a:lnTo>
                  <a:pt x="5431" y="2443"/>
                </a:lnTo>
                <a:lnTo>
                  <a:pt x="5442" y="2443"/>
                </a:lnTo>
                <a:lnTo>
                  <a:pt x="5468" y="2441"/>
                </a:lnTo>
                <a:lnTo>
                  <a:pt x="5494" y="2437"/>
                </a:lnTo>
                <a:lnTo>
                  <a:pt x="5520" y="2432"/>
                </a:lnTo>
                <a:lnTo>
                  <a:pt x="5545" y="2422"/>
                </a:lnTo>
                <a:lnTo>
                  <a:pt x="5558" y="2417"/>
                </a:lnTo>
                <a:lnTo>
                  <a:pt x="5569" y="2411"/>
                </a:lnTo>
                <a:lnTo>
                  <a:pt x="5591" y="2398"/>
                </a:lnTo>
                <a:lnTo>
                  <a:pt x="5612" y="2383"/>
                </a:lnTo>
                <a:lnTo>
                  <a:pt x="5621" y="2374"/>
                </a:lnTo>
                <a:lnTo>
                  <a:pt x="5628" y="2366"/>
                </a:lnTo>
                <a:close/>
                <a:moveTo>
                  <a:pt x="4421" y="1134"/>
                </a:moveTo>
                <a:lnTo>
                  <a:pt x="4404" y="1134"/>
                </a:lnTo>
                <a:lnTo>
                  <a:pt x="4389" y="1132"/>
                </a:lnTo>
                <a:lnTo>
                  <a:pt x="4374" y="1130"/>
                </a:lnTo>
                <a:lnTo>
                  <a:pt x="4359" y="1128"/>
                </a:lnTo>
                <a:lnTo>
                  <a:pt x="4346" y="1125"/>
                </a:lnTo>
                <a:lnTo>
                  <a:pt x="4333" y="1121"/>
                </a:lnTo>
                <a:lnTo>
                  <a:pt x="4311" y="1112"/>
                </a:lnTo>
                <a:lnTo>
                  <a:pt x="4301" y="1106"/>
                </a:lnTo>
                <a:lnTo>
                  <a:pt x="4292" y="1101"/>
                </a:lnTo>
                <a:lnTo>
                  <a:pt x="4283" y="1093"/>
                </a:lnTo>
                <a:lnTo>
                  <a:pt x="4273" y="1086"/>
                </a:lnTo>
                <a:lnTo>
                  <a:pt x="4266" y="1080"/>
                </a:lnTo>
                <a:lnTo>
                  <a:pt x="4259" y="1073"/>
                </a:lnTo>
                <a:lnTo>
                  <a:pt x="4246" y="1056"/>
                </a:lnTo>
                <a:lnTo>
                  <a:pt x="4234" y="1039"/>
                </a:lnTo>
                <a:lnTo>
                  <a:pt x="4227" y="1021"/>
                </a:lnTo>
                <a:lnTo>
                  <a:pt x="4219" y="1004"/>
                </a:lnTo>
                <a:lnTo>
                  <a:pt x="4214" y="985"/>
                </a:lnTo>
                <a:lnTo>
                  <a:pt x="4210" y="967"/>
                </a:lnTo>
                <a:lnTo>
                  <a:pt x="4206" y="950"/>
                </a:lnTo>
                <a:lnTo>
                  <a:pt x="4206" y="933"/>
                </a:lnTo>
                <a:lnTo>
                  <a:pt x="4205" y="918"/>
                </a:lnTo>
                <a:lnTo>
                  <a:pt x="4205" y="2"/>
                </a:lnTo>
                <a:lnTo>
                  <a:pt x="4380" y="2"/>
                </a:lnTo>
                <a:lnTo>
                  <a:pt x="4380" y="193"/>
                </a:lnTo>
                <a:lnTo>
                  <a:pt x="4667" y="193"/>
                </a:lnTo>
                <a:lnTo>
                  <a:pt x="4667" y="350"/>
                </a:lnTo>
                <a:lnTo>
                  <a:pt x="4380" y="350"/>
                </a:lnTo>
                <a:lnTo>
                  <a:pt x="4380" y="896"/>
                </a:lnTo>
                <a:lnTo>
                  <a:pt x="4380" y="905"/>
                </a:lnTo>
                <a:lnTo>
                  <a:pt x="4382" y="915"/>
                </a:lnTo>
                <a:lnTo>
                  <a:pt x="4382" y="924"/>
                </a:lnTo>
                <a:lnTo>
                  <a:pt x="4383" y="931"/>
                </a:lnTo>
                <a:lnTo>
                  <a:pt x="4387" y="939"/>
                </a:lnTo>
                <a:lnTo>
                  <a:pt x="4391" y="946"/>
                </a:lnTo>
                <a:lnTo>
                  <a:pt x="4395" y="952"/>
                </a:lnTo>
                <a:lnTo>
                  <a:pt x="4398" y="957"/>
                </a:lnTo>
                <a:lnTo>
                  <a:pt x="4404" y="963"/>
                </a:lnTo>
                <a:lnTo>
                  <a:pt x="4410" y="967"/>
                </a:lnTo>
                <a:lnTo>
                  <a:pt x="4415" y="970"/>
                </a:lnTo>
                <a:lnTo>
                  <a:pt x="4423" y="974"/>
                </a:lnTo>
                <a:lnTo>
                  <a:pt x="4430" y="976"/>
                </a:lnTo>
                <a:lnTo>
                  <a:pt x="4439" y="978"/>
                </a:lnTo>
                <a:lnTo>
                  <a:pt x="4447" y="978"/>
                </a:lnTo>
                <a:lnTo>
                  <a:pt x="4456" y="978"/>
                </a:lnTo>
                <a:lnTo>
                  <a:pt x="4486" y="978"/>
                </a:lnTo>
                <a:lnTo>
                  <a:pt x="4514" y="976"/>
                </a:lnTo>
                <a:lnTo>
                  <a:pt x="4544" y="972"/>
                </a:lnTo>
                <a:lnTo>
                  <a:pt x="4572" y="969"/>
                </a:lnTo>
                <a:lnTo>
                  <a:pt x="4587" y="1119"/>
                </a:lnTo>
                <a:lnTo>
                  <a:pt x="4546" y="1127"/>
                </a:lnTo>
                <a:lnTo>
                  <a:pt x="4505" y="1130"/>
                </a:lnTo>
                <a:lnTo>
                  <a:pt x="4482" y="1132"/>
                </a:lnTo>
                <a:lnTo>
                  <a:pt x="4462" y="1134"/>
                </a:lnTo>
                <a:lnTo>
                  <a:pt x="4421" y="1134"/>
                </a:lnTo>
                <a:close/>
                <a:moveTo>
                  <a:pt x="5830" y="1134"/>
                </a:moveTo>
                <a:lnTo>
                  <a:pt x="5813" y="1134"/>
                </a:lnTo>
                <a:lnTo>
                  <a:pt x="5798" y="1132"/>
                </a:lnTo>
                <a:lnTo>
                  <a:pt x="5783" y="1130"/>
                </a:lnTo>
                <a:lnTo>
                  <a:pt x="5768" y="1128"/>
                </a:lnTo>
                <a:lnTo>
                  <a:pt x="5755" y="1125"/>
                </a:lnTo>
                <a:lnTo>
                  <a:pt x="5744" y="1121"/>
                </a:lnTo>
                <a:lnTo>
                  <a:pt x="5720" y="1112"/>
                </a:lnTo>
                <a:lnTo>
                  <a:pt x="5710" y="1106"/>
                </a:lnTo>
                <a:lnTo>
                  <a:pt x="5701" y="1101"/>
                </a:lnTo>
                <a:lnTo>
                  <a:pt x="5692" y="1093"/>
                </a:lnTo>
                <a:lnTo>
                  <a:pt x="5682" y="1086"/>
                </a:lnTo>
                <a:lnTo>
                  <a:pt x="5675" y="1080"/>
                </a:lnTo>
                <a:lnTo>
                  <a:pt x="5668" y="1073"/>
                </a:lnTo>
                <a:lnTo>
                  <a:pt x="5654" y="1056"/>
                </a:lnTo>
                <a:lnTo>
                  <a:pt x="5643" y="1039"/>
                </a:lnTo>
                <a:lnTo>
                  <a:pt x="5636" y="1021"/>
                </a:lnTo>
                <a:lnTo>
                  <a:pt x="5628" y="1004"/>
                </a:lnTo>
                <a:lnTo>
                  <a:pt x="5623" y="985"/>
                </a:lnTo>
                <a:lnTo>
                  <a:pt x="5619" y="967"/>
                </a:lnTo>
                <a:lnTo>
                  <a:pt x="5617" y="950"/>
                </a:lnTo>
                <a:lnTo>
                  <a:pt x="5615" y="933"/>
                </a:lnTo>
                <a:lnTo>
                  <a:pt x="5615" y="918"/>
                </a:lnTo>
                <a:lnTo>
                  <a:pt x="5615" y="2"/>
                </a:lnTo>
                <a:lnTo>
                  <a:pt x="5789" y="2"/>
                </a:lnTo>
                <a:lnTo>
                  <a:pt x="5789" y="896"/>
                </a:lnTo>
                <a:lnTo>
                  <a:pt x="5789" y="905"/>
                </a:lnTo>
                <a:lnTo>
                  <a:pt x="5791" y="915"/>
                </a:lnTo>
                <a:lnTo>
                  <a:pt x="5791" y="924"/>
                </a:lnTo>
                <a:lnTo>
                  <a:pt x="5794" y="931"/>
                </a:lnTo>
                <a:lnTo>
                  <a:pt x="5796" y="939"/>
                </a:lnTo>
                <a:lnTo>
                  <a:pt x="5800" y="946"/>
                </a:lnTo>
                <a:lnTo>
                  <a:pt x="5804" y="952"/>
                </a:lnTo>
                <a:lnTo>
                  <a:pt x="5807" y="957"/>
                </a:lnTo>
                <a:lnTo>
                  <a:pt x="5813" y="963"/>
                </a:lnTo>
                <a:lnTo>
                  <a:pt x="5818" y="967"/>
                </a:lnTo>
                <a:lnTo>
                  <a:pt x="5826" y="970"/>
                </a:lnTo>
                <a:lnTo>
                  <a:pt x="5832" y="972"/>
                </a:lnTo>
                <a:lnTo>
                  <a:pt x="5839" y="976"/>
                </a:lnTo>
                <a:lnTo>
                  <a:pt x="5848" y="978"/>
                </a:lnTo>
                <a:lnTo>
                  <a:pt x="5856" y="978"/>
                </a:lnTo>
                <a:lnTo>
                  <a:pt x="5865" y="978"/>
                </a:lnTo>
                <a:lnTo>
                  <a:pt x="5889" y="978"/>
                </a:lnTo>
                <a:lnTo>
                  <a:pt x="5919" y="976"/>
                </a:lnTo>
                <a:lnTo>
                  <a:pt x="5928" y="1127"/>
                </a:lnTo>
                <a:lnTo>
                  <a:pt x="5904" y="1130"/>
                </a:lnTo>
                <a:lnTo>
                  <a:pt x="5880" y="1132"/>
                </a:lnTo>
                <a:lnTo>
                  <a:pt x="5854" y="1134"/>
                </a:lnTo>
                <a:lnTo>
                  <a:pt x="5830" y="1134"/>
                </a:lnTo>
                <a:close/>
                <a:moveTo>
                  <a:pt x="6374" y="1134"/>
                </a:moveTo>
                <a:lnTo>
                  <a:pt x="6353" y="1134"/>
                </a:lnTo>
                <a:lnTo>
                  <a:pt x="6333" y="1132"/>
                </a:lnTo>
                <a:lnTo>
                  <a:pt x="6312" y="1130"/>
                </a:lnTo>
                <a:lnTo>
                  <a:pt x="6294" y="1127"/>
                </a:lnTo>
                <a:lnTo>
                  <a:pt x="6273" y="1123"/>
                </a:lnTo>
                <a:lnTo>
                  <a:pt x="6255" y="1119"/>
                </a:lnTo>
                <a:lnTo>
                  <a:pt x="6236" y="1114"/>
                </a:lnTo>
                <a:lnTo>
                  <a:pt x="6219" y="1106"/>
                </a:lnTo>
                <a:lnTo>
                  <a:pt x="6202" y="1099"/>
                </a:lnTo>
                <a:lnTo>
                  <a:pt x="6186" y="1091"/>
                </a:lnTo>
                <a:lnTo>
                  <a:pt x="6169" y="1082"/>
                </a:lnTo>
                <a:lnTo>
                  <a:pt x="6154" y="1071"/>
                </a:lnTo>
                <a:lnTo>
                  <a:pt x="6139" y="1060"/>
                </a:lnTo>
                <a:lnTo>
                  <a:pt x="6124" y="1049"/>
                </a:lnTo>
                <a:lnTo>
                  <a:pt x="6109" y="1036"/>
                </a:lnTo>
                <a:lnTo>
                  <a:pt x="6096" y="1023"/>
                </a:lnTo>
                <a:lnTo>
                  <a:pt x="6083" y="1008"/>
                </a:lnTo>
                <a:lnTo>
                  <a:pt x="6070" y="993"/>
                </a:lnTo>
                <a:lnTo>
                  <a:pt x="6059" y="978"/>
                </a:lnTo>
                <a:lnTo>
                  <a:pt x="6050" y="961"/>
                </a:lnTo>
                <a:lnTo>
                  <a:pt x="6038" y="944"/>
                </a:lnTo>
                <a:lnTo>
                  <a:pt x="6031" y="928"/>
                </a:lnTo>
                <a:lnTo>
                  <a:pt x="6022" y="911"/>
                </a:lnTo>
                <a:lnTo>
                  <a:pt x="6016" y="892"/>
                </a:lnTo>
                <a:lnTo>
                  <a:pt x="6009" y="874"/>
                </a:lnTo>
                <a:lnTo>
                  <a:pt x="6003" y="855"/>
                </a:lnTo>
                <a:lnTo>
                  <a:pt x="5999" y="837"/>
                </a:lnTo>
                <a:lnTo>
                  <a:pt x="5996" y="816"/>
                </a:lnTo>
                <a:lnTo>
                  <a:pt x="5992" y="796"/>
                </a:lnTo>
                <a:lnTo>
                  <a:pt x="5990" y="775"/>
                </a:lnTo>
                <a:lnTo>
                  <a:pt x="5988" y="753"/>
                </a:lnTo>
                <a:lnTo>
                  <a:pt x="5988" y="731"/>
                </a:lnTo>
                <a:lnTo>
                  <a:pt x="5988" y="708"/>
                </a:lnTo>
                <a:lnTo>
                  <a:pt x="5990" y="688"/>
                </a:lnTo>
                <a:lnTo>
                  <a:pt x="5992" y="666"/>
                </a:lnTo>
                <a:lnTo>
                  <a:pt x="5996" y="645"/>
                </a:lnTo>
                <a:lnTo>
                  <a:pt x="5999" y="625"/>
                </a:lnTo>
                <a:lnTo>
                  <a:pt x="6003" y="606"/>
                </a:lnTo>
                <a:lnTo>
                  <a:pt x="6009" y="588"/>
                </a:lnTo>
                <a:lnTo>
                  <a:pt x="6014" y="569"/>
                </a:lnTo>
                <a:lnTo>
                  <a:pt x="6022" y="550"/>
                </a:lnTo>
                <a:lnTo>
                  <a:pt x="6029" y="534"/>
                </a:lnTo>
                <a:lnTo>
                  <a:pt x="6038" y="517"/>
                </a:lnTo>
                <a:lnTo>
                  <a:pt x="6048" y="500"/>
                </a:lnTo>
                <a:lnTo>
                  <a:pt x="6059" y="483"/>
                </a:lnTo>
                <a:lnTo>
                  <a:pt x="6070" y="469"/>
                </a:lnTo>
                <a:lnTo>
                  <a:pt x="6083" y="454"/>
                </a:lnTo>
                <a:lnTo>
                  <a:pt x="6096" y="439"/>
                </a:lnTo>
                <a:lnTo>
                  <a:pt x="6124" y="413"/>
                </a:lnTo>
                <a:lnTo>
                  <a:pt x="6139" y="402"/>
                </a:lnTo>
                <a:lnTo>
                  <a:pt x="6154" y="391"/>
                </a:lnTo>
                <a:lnTo>
                  <a:pt x="6169" y="379"/>
                </a:lnTo>
                <a:lnTo>
                  <a:pt x="6186" y="370"/>
                </a:lnTo>
                <a:lnTo>
                  <a:pt x="6202" y="363"/>
                </a:lnTo>
                <a:lnTo>
                  <a:pt x="6219" y="355"/>
                </a:lnTo>
                <a:lnTo>
                  <a:pt x="6236" y="348"/>
                </a:lnTo>
                <a:lnTo>
                  <a:pt x="6255" y="342"/>
                </a:lnTo>
                <a:lnTo>
                  <a:pt x="6273" y="337"/>
                </a:lnTo>
                <a:lnTo>
                  <a:pt x="6292" y="333"/>
                </a:lnTo>
                <a:lnTo>
                  <a:pt x="6312" y="331"/>
                </a:lnTo>
                <a:lnTo>
                  <a:pt x="6333" y="327"/>
                </a:lnTo>
                <a:lnTo>
                  <a:pt x="6353" y="327"/>
                </a:lnTo>
                <a:lnTo>
                  <a:pt x="6374" y="325"/>
                </a:lnTo>
                <a:lnTo>
                  <a:pt x="6396" y="327"/>
                </a:lnTo>
                <a:lnTo>
                  <a:pt x="6417" y="327"/>
                </a:lnTo>
                <a:lnTo>
                  <a:pt x="6437" y="331"/>
                </a:lnTo>
                <a:lnTo>
                  <a:pt x="6456" y="333"/>
                </a:lnTo>
                <a:lnTo>
                  <a:pt x="6465" y="335"/>
                </a:lnTo>
                <a:lnTo>
                  <a:pt x="6476" y="337"/>
                </a:lnTo>
                <a:lnTo>
                  <a:pt x="6495" y="342"/>
                </a:lnTo>
                <a:lnTo>
                  <a:pt x="6512" y="348"/>
                </a:lnTo>
                <a:lnTo>
                  <a:pt x="6530" y="355"/>
                </a:lnTo>
                <a:lnTo>
                  <a:pt x="6547" y="363"/>
                </a:lnTo>
                <a:lnTo>
                  <a:pt x="6564" y="370"/>
                </a:lnTo>
                <a:lnTo>
                  <a:pt x="6581" y="379"/>
                </a:lnTo>
                <a:lnTo>
                  <a:pt x="6596" y="389"/>
                </a:lnTo>
                <a:lnTo>
                  <a:pt x="6611" y="400"/>
                </a:lnTo>
                <a:lnTo>
                  <a:pt x="6625" y="411"/>
                </a:lnTo>
                <a:lnTo>
                  <a:pt x="6640" y="424"/>
                </a:lnTo>
                <a:lnTo>
                  <a:pt x="6653" y="439"/>
                </a:lnTo>
                <a:lnTo>
                  <a:pt x="6668" y="452"/>
                </a:lnTo>
                <a:lnTo>
                  <a:pt x="6680" y="467"/>
                </a:lnTo>
                <a:lnTo>
                  <a:pt x="6691" y="482"/>
                </a:lnTo>
                <a:lnTo>
                  <a:pt x="6702" y="498"/>
                </a:lnTo>
                <a:lnTo>
                  <a:pt x="6711" y="515"/>
                </a:lnTo>
                <a:lnTo>
                  <a:pt x="6721" y="532"/>
                </a:lnTo>
                <a:lnTo>
                  <a:pt x="6728" y="549"/>
                </a:lnTo>
                <a:lnTo>
                  <a:pt x="6735" y="567"/>
                </a:lnTo>
                <a:lnTo>
                  <a:pt x="6743" y="586"/>
                </a:lnTo>
                <a:lnTo>
                  <a:pt x="6748" y="606"/>
                </a:lnTo>
                <a:lnTo>
                  <a:pt x="6752" y="625"/>
                </a:lnTo>
                <a:lnTo>
                  <a:pt x="6756" y="645"/>
                </a:lnTo>
                <a:lnTo>
                  <a:pt x="6760" y="666"/>
                </a:lnTo>
                <a:lnTo>
                  <a:pt x="6762" y="688"/>
                </a:lnTo>
                <a:lnTo>
                  <a:pt x="6763" y="708"/>
                </a:lnTo>
                <a:lnTo>
                  <a:pt x="6763" y="731"/>
                </a:lnTo>
                <a:lnTo>
                  <a:pt x="6763" y="753"/>
                </a:lnTo>
                <a:lnTo>
                  <a:pt x="6762" y="775"/>
                </a:lnTo>
                <a:lnTo>
                  <a:pt x="6760" y="796"/>
                </a:lnTo>
                <a:lnTo>
                  <a:pt x="6756" y="816"/>
                </a:lnTo>
                <a:lnTo>
                  <a:pt x="6752" y="837"/>
                </a:lnTo>
                <a:lnTo>
                  <a:pt x="6748" y="855"/>
                </a:lnTo>
                <a:lnTo>
                  <a:pt x="6743" y="876"/>
                </a:lnTo>
                <a:lnTo>
                  <a:pt x="6735" y="894"/>
                </a:lnTo>
                <a:lnTo>
                  <a:pt x="6728" y="911"/>
                </a:lnTo>
                <a:lnTo>
                  <a:pt x="6721" y="930"/>
                </a:lnTo>
                <a:lnTo>
                  <a:pt x="6711" y="946"/>
                </a:lnTo>
                <a:lnTo>
                  <a:pt x="6702" y="963"/>
                </a:lnTo>
                <a:lnTo>
                  <a:pt x="6691" y="978"/>
                </a:lnTo>
                <a:lnTo>
                  <a:pt x="6680" y="993"/>
                </a:lnTo>
                <a:lnTo>
                  <a:pt x="6668" y="1008"/>
                </a:lnTo>
                <a:lnTo>
                  <a:pt x="6653" y="1023"/>
                </a:lnTo>
                <a:lnTo>
                  <a:pt x="6640" y="1036"/>
                </a:lnTo>
                <a:lnTo>
                  <a:pt x="6625" y="1049"/>
                </a:lnTo>
                <a:lnTo>
                  <a:pt x="6611" y="1060"/>
                </a:lnTo>
                <a:lnTo>
                  <a:pt x="6596" y="1071"/>
                </a:lnTo>
                <a:lnTo>
                  <a:pt x="6581" y="1080"/>
                </a:lnTo>
                <a:lnTo>
                  <a:pt x="6564" y="1089"/>
                </a:lnTo>
                <a:lnTo>
                  <a:pt x="6547" y="1099"/>
                </a:lnTo>
                <a:lnTo>
                  <a:pt x="6530" y="1106"/>
                </a:lnTo>
                <a:lnTo>
                  <a:pt x="6512" y="1112"/>
                </a:lnTo>
                <a:lnTo>
                  <a:pt x="6493" y="1117"/>
                </a:lnTo>
                <a:lnTo>
                  <a:pt x="6475" y="1123"/>
                </a:lnTo>
                <a:lnTo>
                  <a:pt x="6456" y="1127"/>
                </a:lnTo>
                <a:lnTo>
                  <a:pt x="6435" y="1130"/>
                </a:lnTo>
                <a:lnTo>
                  <a:pt x="6417" y="1132"/>
                </a:lnTo>
                <a:lnTo>
                  <a:pt x="6394" y="1134"/>
                </a:lnTo>
                <a:lnTo>
                  <a:pt x="6374" y="1134"/>
                </a:lnTo>
                <a:close/>
                <a:moveTo>
                  <a:pt x="6374" y="476"/>
                </a:moveTo>
                <a:lnTo>
                  <a:pt x="6350" y="478"/>
                </a:lnTo>
                <a:lnTo>
                  <a:pt x="6338" y="478"/>
                </a:lnTo>
                <a:lnTo>
                  <a:pt x="6327" y="480"/>
                </a:lnTo>
                <a:lnTo>
                  <a:pt x="6316" y="483"/>
                </a:lnTo>
                <a:lnTo>
                  <a:pt x="6305" y="487"/>
                </a:lnTo>
                <a:lnTo>
                  <a:pt x="6284" y="495"/>
                </a:lnTo>
                <a:lnTo>
                  <a:pt x="6266" y="506"/>
                </a:lnTo>
                <a:lnTo>
                  <a:pt x="6247" y="517"/>
                </a:lnTo>
                <a:lnTo>
                  <a:pt x="6232" y="532"/>
                </a:lnTo>
                <a:lnTo>
                  <a:pt x="6225" y="539"/>
                </a:lnTo>
                <a:lnTo>
                  <a:pt x="6217" y="547"/>
                </a:lnTo>
                <a:lnTo>
                  <a:pt x="6204" y="565"/>
                </a:lnTo>
                <a:lnTo>
                  <a:pt x="6193" y="584"/>
                </a:lnTo>
                <a:lnTo>
                  <a:pt x="6188" y="595"/>
                </a:lnTo>
                <a:lnTo>
                  <a:pt x="6182" y="606"/>
                </a:lnTo>
                <a:lnTo>
                  <a:pt x="6174" y="628"/>
                </a:lnTo>
                <a:lnTo>
                  <a:pt x="6167" y="651"/>
                </a:lnTo>
                <a:lnTo>
                  <a:pt x="6163" y="677"/>
                </a:lnTo>
                <a:lnTo>
                  <a:pt x="6160" y="703"/>
                </a:lnTo>
                <a:lnTo>
                  <a:pt x="6160" y="731"/>
                </a:lnTo>
                <a:lnTo>
                  <a:pt x="6160" y="759"/>
                </a:lnTo>
                <a:lnTo>
                  <a:pt x="6163" y="785"/>
                </a:lnTo>
                <a:lnTo>
                  <a:pt x="6169" y="811"/>
                </a:lnTo>
                <a:lnTo>
                  <a:pt x="6174" y="833"/>
                </a:lnTo>
                <a:lnTo>
                  <a:pt x="6178" y="846"/>
                </a:lnTo>
                <a:lnTo>
                  <a:pt x="6182" y="855"/>
                </a:lnTo>
                <a:lnTo>
                  <a:pt x="6193" y="878"/>
                </a:lnTo>
                <a:lnTo>
                  <a:pt x="6204" y="896"/>
                </a:lnTo>
                <a:lnTo>
                  <a:pt x="6217" y="913"/>
                </a:lnTo>
                <a:lnTo>
                  <a:pt x="6232" y="930"/>
                </a:lnTo>
                <a:lnTo>
                  <a:pt x="6240" y="937"/>
                </a:lnTo>
                <a:lnTo>
                  <a:pt x="6249" y="943"/>
                </a:lnTo>
                <a:lnTo>
                  <a:pt x="6266" y="956"/>
                </a:lnTo>
                <a:lnTo>
                  <a:pt x="6284" y="965"/>
                </a:lnTo>
                <a:lnTo>
                  <a:pt x="6305" y="972"/>
                </a:lnTo>
                <a:lnTo>
                  <a:pt x="6316" y="976"/>
                </a:lnTo>
                <a:lnTo>
                  <a:pt x="6327" y="980"/>
                </a:lnTo>
                <a:lnTo>
                  <a:pt x="6350" y="982"/>
                </a:lnTo>
                <a:lnTo>
                  <a:pt x="6374" y="983"/>
                </a:lnTo>
                <a:lnTo>
                  <a:pt x="6398" y="982"/>
                </a:lnTo>
                <a:lnTo>
                  <a:pt x="6422" y="980"/>
                </a:lnTo>
                <a:lnTo>
                  <a:pt x="6434" y="976"/>
                </a:lnTo>
                <a:lnTo>
                  <a:pt x="6445" y="974"/>
                </a:lnTo>
                <a:lnTo>
                  <a:pt x="6454" y="970"/>
                </a:lnTo>
                <a:lnTo>
                  <a:pt x="6465" y="965"/>
                </a:lnTo>
                <a:lnTo>
                  <a:pt x="6484" y="956"/>
                </a:lnTo>
                <a:lnTo>
                  <a:pt x="6493" y="950"/>
                </a:lnTo>
                <a:lnTo>
                  <a:pt x="6502" y="944"/>
                </a:lnTo>
                <a:lnTo>
                  <a:pt x="6510" y="937"/>
                </a:lnTo>
                <a:lnTo>
                  <a:pt x="6519" y="930"/>
                </a:lnTo>
                <a:lnTo>
                  <a:pt x="6534" y="915"/>
                </a:lnTo>
                <a:lnTo>
                  <a:pt x="6540" y="905"/>
                </a:lnTo>
                <a:lnTo>
                  <a:pt x="6547" y="898"/>
                </a:lnTo>
                <a:lnTo>
                  <a:pt x="6558" y="878"/>
                </a:lnTo>
                <a:lnTo>
                  <a:pt x="6570" y="857"/>
                </a:lnTo>
                <a:lnTo>
                  <a:pt x="6573" y="846"/>
                </a:lnTo>
                <a:lnTo>
                  <a:pt x="6577" y="835"/>
                </a:lnTo>
                <a:lnTo>
                  <a:pt x="6584" y="811"/>
                </a:lnTo>
                <a:lnTo>
                  <a:pt x="6588" y="786"/>
                </a:lnTo>
                <a:lnTo>
                  <a:pt x="6592" y="759"/>
                </a:lnTo>
                <a:lnTo>
                  <a:pt x="6592" y="731"/>
                </a:lnTo>
                <a:lnTo>
                  <a:pt x="6592" y="703"/>
                </a:lnTo>
                <a:lnTo>
                  <a:pt x="6590" y="690"/>
                </a:lnTo>
                <a:lnTo>
                  <a:pt x="6588" y="677"/>
                </a:lnTo>
                <a:lnTo>
                  <a:pt x="6584" y="651"/>
                </a:lnTo>
                <a:lnTo>
                  <a:pt x="6577" y="627"/>
                </a:lnTo>
                <a:lnTo>
                  <a:pt x="6573" y="615"/>
                </a:lnTo>
                <a:lnTo>
                  <a:pt x="6570" y="604"/>
                </a:lnTo>
                <a:lnTo>
                  <a:pt x="6558" y="584"/>
                </a:lnTo>
                <a:lnTo>
                  <a:pt x="6547" y="563"/>
                </a:lnTo>
                <a:lnTo>
                  <a:pt x="6534" y="547"/>
                </a:lnTo>
                <a:lnTo>
                  <a:pt x="6519" y="530"/>
                </a:lnTo>
                <a:lnTo>
                  <a:pt x="6510" y="522"/>
                </a:lnTo>
                <a:lnTo>
                  <a:pt x="6502" y="517"/>
                </a:lnTo>
                <a:lnTo>
                  <a:pt x="6484" y="504"/>
                </a:lnTo>
                <a:lnTo>
                  <a:pt x="6465" y="495"/>
                </a:lnTo>
                <a:lnTo>
                  <a:pt x="6445" y="485"/>
                </a:lnTo>
                <a:lnTo>
                  <a:pt x="6434" y="483"/>
                </a:lnTo>
                <a:lnTo>
                  <a:pt x="6422" y="480"/>
                </a:lnTo>
                <a:lnTo>
                  <a:pt x="6398" y="476"/>
                </a:lnTo>
                <a:lnTo>
                  <a:pt x="6374" y="476"/>
                </a:lnTo>
                <a:close/>
                <a:moveTo>
                  <a:pt x="7155" y="1134"/>
                </a:moveTo>
                <a:lnTo>
                  <a:pt x="7125" y="1132"/>
                </a:lnTo>
                <a:lnTo>
                  <a:pt x="7110" y="1132"/>
                </a:lnTo>
                <a:lnTo>
                  <a:pt x="7097" y="1130"/>
                </a:lnTo>
                <a:lnTo>
                  <a:pt x="7071" y="1127"/>
                </a:lnTo>
                <a:lnTo>
                  <a:pt x="7058" y="1123"/>
                </a:lnTo>
                <a:lnTo>
                  <a:pt x="7047" y="1119"/>
                </a:lnTo>
                <a:lnTo>
                  <a:pt x="7035" y="1115"/>
                </a:lnTo>
                <a:lnTo>
                  <a:pt x="7024" y="1112"/>
                </a:lnTo>
                <a:lnTo>
                  <a:pt x="7004" y="1101"/>
                </a:lnTo>
                <a:lnTo>
                  <a:pt x="6987" y="1089"/>
                </a:lnTo>
                <a:lnTo>
                  <a:pt x="6970" y="1076"/>
                </a:lnTo>
                <a:lnTo>
                  <a:pt x="6963" y="1069"/>
                </a:lnTo>
                <a:lnTo>
                  <a:pt x="6955" y="1060"/>
                </a:lnTo>
                <a:lnTo>
                  <a:pt x="6950" y="1052"/>
                </a:lnTo>
                <a:lnTo>
                  <a:pt x="6944" y="1043"/>
                </a:lnTo>
                <a:lnTo>
                  <a:pt x="6933" y="1024"/>
                </a:lnTo>
                <a:lnTo>
                  <a:pt x="6927" y="1013"/>
                </a:lnTo>
                <a:lnTo>
                  <a:pt x="6924" y="1004"/>
                </a:lnTo>
                <a:lnTo>
                  <a:pt x="6918" y="980"/>
                </a:lnTo>
                <a:lnTo>
                  <a:pt x="6914" y="969"/>
                </a:lnTo>
                <a:lnTo>
                  <a:pt x="6912" y="956"/>
                </a:lnTo>
                <a:lnTo>
                  <a:pt x="6911" y="943"/>
                </a:lnTo>
                <a:lnTo>
                  <a:pt x="6911" y="930"/>
                </a:lnTo>
                <a:lnTo>
                  <a:pt x="6909" y="902"/>
                </a:lnTo>
                <a:lnTo>
                  <a:pt x="6909" y="337"/>
                </a:lnTo>
                <a:lnTo>
                  <a:pt x="7082" y="337"/>
                </a:lnTo>
                <a:lnTo>
                  <a:pt x="7082" y="848"/>
                </a:lnTo>
                <a:lnTo>
                  <a:pt x="7084" y="863"/>
                </a:lnTo>
                <a:lnTo>
                  <a:pt x="7084" y="878"/>
                </a:lnTo>
                <a:lnTo>
                  <a:pt x="7088" y="892"/>
                </a:lnTo>
                <a:lnTo>
                  <a:pt x="7090" y="905"/>
                </a:lnTo>
                <a:lnTo>
                  <a:pt x="7093" y="917"/>
                </a:lnTo>
                <a:lnTo>
                  <a:pt x="7099" y="928"/>
                </a:lnTo>
                <a:lnTo>
                  <a:pt x="7104" y="937"/>
                </a:lnTo>
                <a:lnTo>
                  <a:pt x="7108" y="941"/>
                </a:lnTo>
                <a:lnTo>
                  <a:pt x="7112" y="944"/>
                </a:lnTo>
                <a:lnTo>
                  <a:pt x="7121" y="952"/>
                </a:lnTo>
                <a:lnTo>
                  <a:pt x="7131" y="959"/>
                </a:lnTo>
                <a:lnTo>
                  <a:pt x="7142" y="965"/>
                </a:lnTo>
                <a:lnTo>
                  <a:pt x="7147" y="967"/>
                </a:lnTo>
                <a:lnTo>
                  <a:pt x="7153" y="969"/>
                </a:lnTo>
                <a:lnTo>
                  <a:pt x="7168" y="972"/>
                </a:lnTo>
                <a:lnTo>
                  <a:pt x="7183" y="974"/>
                </a:lnTo>
                <a:lnTo>
                  <a:pt x="7198" y="976"/>
                </a:lnTo>
                <a:lnTo>
                  <a:pt x="7216" y="976"/>
                </a:lnTo>
                <a:lnTo>
                  <a:pt x="7242" y="976"/>
                </a:lnTo>
                <a:lnTo>
                  <a:pt x="7270" y="972"/>
                </a:lnTo>
                <a:lnTo>
                  <a:pt x="7283" y="970"/>
                </a:lnTo>
                <a:lnTo>
                  <a:pt x="7298" y="969"/>
                </a:lnTo>
                <a:lnTo>
                  <a:pt x="7328" y="961"/>
                </a:lnTo>
                <a:lnTo>
                  <a:pt x="7343" y="956"/>
                </a:lnTo>
                <a:lnTo>
                  <a:pt x="7358" y="952"/>
                </a:lnTo>
                <a:lnTo>
                  <a:pt x="7388" y="941"/>
                </a:lnTo>
                <a:lnTo>
                  <a:pt x="7421" y="928"/>
                </a:lnTo>
                <a:lnTo>
                  <a:pt x="7453" y="913"/>
                </a:lnTo>
                <a:lnTo>
                  <a:pt x="7453" y="337"/>
                </a:lnTo>
                <a:lnTo>
                  <a:pt x="7628" y="337"/>
                </a:lnTo>
                <a:lnTo>
                  <a:pt x="7628" y="1123"/>
                </a:lnTo>
                <a:lnTo>
                  <a:pt x="7472" y="1123"/>
                </a:lnTo>
                <a:lnTo>
                  <a:pt x="7460" y="1045"/>
                </a:lnTo>
                <a:lnTo>
                  <a:pt x="7419" y="1065"/>
                </a:lnTo>
                <a:lnTo>
                  <a:pt x="7378" y="1084"/>
                </a:lnTo>
                <a:lnTo>
                  <a:pt x="7339" y="1099"/>
                </a:lnTo>
                <a:lnTo>
                  <a:pt x="7300" y="1112"/>
                </a:lnTo>
                <a:lnTo>
                  <a:pt x="7263" y="1121"/>
                </a:lnTo>
                <a:lnTo>
                  <a:pt x="7226" y="1128"/>
                </a:lnTo>
                <a:lnTo>
                  <a:pt x="7188" y="1132"/>
                </a:lnTo>
                <a:lnTo>
                  <a:pt x="7155" y="1134"/>
                </a:lnTo>
                <a:close/>
                <a:moveTo>
                  <a:pt x="8128" y="993"/>
                </a:moveTo>
                <a:lnTo>
                  <a:pt x="8143" y="991"/>
                </a:lnTo>
                <a:lnTo>
                  <a:pt x="8156" y="991"/>
                </a:lnTo>
                <a:lnTo>
                  <a:pt x="8170" y="989"/>
                </a:lnTo>
                <a:lnTo>
                  <a:pt x="8182" y="985"/>
                </a:lnTo>
                <a:lnTo>
                  <a:pt x="8193" y="982"/>
                </a:lnTo>
                <a:lnTo>
                  <a:pt x="8204" y="978"/>
                </a:lnTo>
                <a:lnTo>
                  <a:pt x="8213" y="972"/>
                </a:lnTo>
                <a:lnTo>
                  <a:pt x="8223" y="969"/>
                </a:lnTo>
                <a:lnTo>
                  <a:pt x="8230" y="961"/>
                </a:lnTo>
                <a:lnTo>
                  <a:pt x="8236" y="956"/>
                </a:lnTo>
                <a:lnTo>
                  <a:pt x="8241" y="950"/>
                </a:lnTo>
                <a:lnTo>
                  <a:pt x="8247" y="943"/>
                </a:lnTo>
                <a:lnTo>
                  <a:pt x="8251" y="935"/>
                </a:lnTo>
                <a:lnTo>
                  <a:pt x="8253" y="928"/>
                </a:lnTo>
                <a:lnTo>
                  <a:pt x="8254" y="920"/>
                </a:lnTo>
                <a:lnTo>
                  <a:pt x="8254" y="913"/>
                </a:lnTo>
                <a:lnTo>
                  <a:pt x="8254" y="904"/>
                </a:lnTo>
                <a:lnTo>
                  <a:pt x="8253" y="894"/>
                </a:lnTo>
                <a:lnTo>
                  <a:pt x="8249" y="885"/>
                </a:lnTo>
                <a:lnTo>
                  <a:pt x="8245" y="876"/>
                </a:lnTo>
                <a:lnTo>
                  <a:pt x="8239" y="868"/>
                </a:lnTo>
                <a:lnTo>
                  <a:pt x="8234" y="863"/>
                </a:lnTo>
                <a:lnTo>
                  <a:pt x="8228" y="855"/>
                </a:lnTo>
                <a:lnTo>
                  <a:pt x="8221" y="850"/>
                </a:lnTo>
                <a:lnTo>
                  <a:pt x="8210" y="844"/>
                </a:lnTo>
                <a:lnTo>
                  <a:pt x="8198" y="837"/>
                </a:lnTo>
                <a:lnTo>
                  <a:pt x="8167" y="824"/>
                </a:lnTo>
                <a:lnTo>
                  <a:pt x="8128" y="811"/>
                </a:lnTo>
                <a:lnTo>
                  <a:pt x="8105" y="803"/>
                </a:lnTo>
                <a:lnTo>
                  <a:pt x="8079" y="796"/>
                </a:lnTo>
                <a:lnTo>
                  <a:pt x="8046" y="786"/>
                </a:lnTo>
                <a:lnTo>
                  <a:pt x="8014" y="777"/>
                </a:lnTo>
                <a:lnTo>
                  <a:pt x="7986" y="766"/>
                </a:lnTo>
                <a:lnTo>
                  <a:pt x="7958" y="757"/>
                </a:lnTo>
                <a:lnTo>
                  <a:pt x="7932" y="746"/>
                </a:lnTo>
                <a:lnTo>
                  <a:pt x="7908" y="733"/>
                </a:lnTo>
                <a:lnTo>
                  <a:pt x="7897" y="727"/>
                </a:lnTo>
                <a:lnTo>
                  <a:pt x="7887" y="720"/>
                </a:lnTo>
                <a:lnTo>
                  <a:pt x="7867" y="707"/>
                </a:lnTo>
                <a:lnTo>
                  <a:pt x="7857" y="699"/>
                </a:lnTo>
                <a:lnTo>
                  <a:pt x="7850" y="692"/>
                </a:lnTo>
                <a:lnTo>
                  <a:pt x="7842" y="682"/>
                </a:lnTo>
                <a:lnTo>
                  <a:pt x="7835" y="675"/>
                </a:lnTo>
                <a:lnTo>
                  <a:pt x="7822" y="658"/>
                </a:lnTo>
                <a:lnTo>
                  <a:pt x="7811" y="638"/>
                </a:lnTo>
                <a:lnTo>
                  <a:pt x="7807" y="628"/>
                </a:lnTo>
                <a:lnTo>
                  <a:pt x="7803" y="619"/>
                </a:lnTo>
                <a:lnTo>
                  <a:pt x="7800" y="608"/>
                </a:lnTo>
                <a:lnTo>
                  <a:pt x="7796" y="597"/>
                </a:lnTo>
                <a:lnTo>
                  <a:pt x="7792" y="573"/>
                </a:lnTo>
                <a:lnTo>
                  <a:pt x="7792" y="562"/>
                </a:lnTo>
                <a:lnTo>
                  <a:pt x="7792" y="549"/>
                </a:lnTo>
                <a:lnTo>
                  <a:pt x="7792" y="526"/>
                </a:lnTo>
                <a:lnTo>
                  <a:pt x="7796" y="506"/>
                </a:lnTo>
                <a:lnTo>
                  <a:pt x="7800" y="495"/>
                </a:lnTo>
                <a:lnTo>
                  <a:pt x="7801" y="485"/>
                </a:lnTo>
                <a:lnTo>
                  <a:pt x="7811" y="467"/>
                </a:lnTo>
                <a:lnTo>
                  <a:pt x="7815" y="457"/>
                </a:lnTo>
                <a:lnTo>
                  <a:pt x="7820" y="448"/>
                </a:lnTo>
                <a:lnTo>
                  <a:pt x="7833" y="430"/>
                </a:lnTo>
                <a:lnTo>
                  <a:pt x="7841" y="420"/>
                </a:lnTo>
                <a:lnTo>
                  <a:pt x="7850" y="411"/>
                </a:lnTo>
                <a:lnTo>
                  <a:pt x="7857" y="404"/>
                </a:lnTo>
                <a:lnTo>
                  <a:pt x="7867" y="394"/>
                </a:lnTo>
                <a:lnTo>
                  <a:pt x="7878" y="387"/>
                </a:lnTo>
                <a:lnTo>
                  <a:pt x="7887" y="378"/>
                </a:lnTo>
                <a:lnTo>
                  <a:pt x="7898" y="372"/>
                </a:lnTo>
                <a:lnTo>
                  <a:pt x="7910" y="364"/>
                </a:lnTo>
                <a:lnTo>
                  <a:pt x="7923" y="359"/>
                </a:lnTo>
                <a:lnTo>
                  <a:pt x="7934" y="353"/>
                </a:lnTo>
                <a:lnTo>
                  <a:pt x="7947" y="348"/>
                </a:lnTo>
                <a:lnTo>
                  <a:pt x="7960" y="344"/>
                </a:lnTo>
                <a:lnTo>
                  <a:pt x="7990" y="337"/>
                </a:lnTo>
                <a:lnTo>
                  <a:pt x="8005" y="333"/>
                </a:lnTo>
                <a:lnTo>
                  <a:pt x="8020" y="331"/>
                </a:lnTo>
                <a:lnTo>
                  <a:pt x="8051" y="327"/>
                </a:lnTo>
                <a:lnTo>
                  <a:pt x="8070" y="327"/>
                </a:lnTo>
                <a:lnTo>
                  <a:pt x="8087" y="325"/>
                </a:lnTo>
                <a:lnTo>
                  <a:pt x="8124" y="327"/>
                </a:lnTo>
                <a:lnTo>
                  <a:pt x="8143" y="329"/>
                </a:lnTo>
                <a:lnTo>
                  <a:pt x="8163" y="331"/>
                </a:lnTo>
                <a:lnTo>
                  <a:pt x="8182" y="333"/>
                </a:lnTo>
                <a:lnTo>
                  <a:pt x="8202" y="337"/>
                </a:lnTo>
                <a:lnTo>
                  <a:pt x="8243" y="346"/>
                </a:lnTo>
                <a:lnTo>
                  <a:pt x="8284" y="357"/>
                </a:lnTo>
                <a:lnTo>
                  <a:pt x="8307" y="363"/>
                </a:lnTo>
                <a:lnTo>
                  <a:pt x="8327" y="370"/>
                </a:lnTo>
                <a:lnTo>
                  <a:pt x="8372" y="387"/>
                </a:lnTo>
                <a:lnTo>
                  <a:pt x="8394" y="396"/>
                </a:lnTo>
                <a:lnTo>
                  <a:pt x="8417" y="405"/>
                </a:lnTo>
                <a:lnTo>
                  <a:pt x="8357" y="536"/>
                </a:lnTo>
                <a:lnTo>
                  <a:pt x="8316" y="521"/>
                </a:lnTo>
                <a:lnTo>
                  <a:pt x="8277" y="508"/>
                </a:lnTo>
                <a:lnTo>
                  <a:pt x="8239" y="496"/>
                </a:lnTo>
                <a:lnTo>
                  <a:pt x="8204" y="487"/>
                </a:lnTo>
                <a:lnTo>
                  <a:pt x="8170" y="480"/>
                </a:lnTo>
                <a:lnTo>
                  <a:pt x="8156" y="476"/>
                </a:lnTo>
                <a:lnTo>
                  <a:pt x="8139" y="474"/>
                </a:lnTo>
                <a:lnTo>
                  <a:pt x="8109" y="470"/>
                </a:lnTo>
                <a:lnTo>
                  <a:pt x="8096" y="470"/>
                </a:lnTo>
                <a:lnTo>
                  <a:pt x="8083" y="470"/>
                </a:lnTo>
                <a:lnTo>
                  <a:pt x="8068" y="470"/>
                </a:lnTo>
                <a:lnTo>
                  <a:pt x="8055" y="470"/>
                </a:lnTo>
                <a:lnTo>
                  <a:pt x="8042" y="472"/>
                </a:lnTo>
                <a:lnTo>
                  <a:pt x="8031" y="476"/>
                </a:lnTo>
                <a:lnTo>
                  <a:pt x="8020" y="480"/>
                </a:lnTo>
                <a:lnTo>
                  <a:pt x="8008" y="483"/>
                </a:lnTo>
                <a:lnTo>
                  <a:pt x="8001" y="487"/>
                </a:lnTo>
                <a:lnTo>
                  <a:pt x="7992" y="493"/>
                </a:lnTo>
                <a:lnTo>
                  <a:pt x="7984" y="498"/>
                </a:lnTo>
                <a:lnTo>
                  <a:pt x="7979" y="504"/>
                </a:lnTo>
                <a:lnTo>
                  <a:pt x="7973" y="511"/>
                </a:lnTo>
                <a:lnTo>
                  <a:pt x="7969" y="517"/>
                </a:lnTo>
                <a:lnTo>
                  <a:pt x="7965" y="524"/>
                </a:lnTo>
                <a:lnTo>
                  <a:pt x="7964" y="532"/>
                </a:lnTo>
                <a:lnTo>
                  <a:pt x="7962" y="539"/>
                </a:lnTo>
                <a:lnTo>
                  <a:pt x="7962" y="549"/>
                </a:lnTo>
                <a:lnTo>
                  <a:pt x="7962" y="556"/>
                </a:lnTo>
                <a:lnTo>
                  <a:pt x="7964" y="563"/>
                </a:lnTo>
                <a:lnTo>
                  <a:pt x="7965" y="571"/>
                </a:lnTo>
                <a:lnTo>
                  <a:pt x="7967" y="578"/>
                </a:lnTo>
                <a:lnTo>
                  <a:pt x="7973" y="586"/>
                </a:lnTo>
                <a:lnTo>
                  <a:pt x="7979" y="591"/>
                </a:lnTo>
                <a:lnTo>
                  <a:pt x="7986" y="597"/>
                </a:lnTo>
                <a:lnTo>
                  <a:pt x="7993" y="604"/>
                </a:lnTo>
                <a:lnTo>
                  <a:pt x="8005" y="610"/>
                </a:lnTo>
                <a:lnTo>
                  <a:pt x="8016" y="615"/>
                </a:lnTo>
                <a:lnTo>
                  <a:pt x="8029" y="623"/>
                </a:lnTo>
                <a:lnTo>
                  <a:pt x="8044" y="628"/>
                </a:lnTo>
                <a:lnTo>
                  <a:pt x="8081" y="641"/>
                </a:lnTo>
                <a:lnTo>
                  <a:pt x="8102" y="647"/>
                </a:lnTo>
                <a:lnTo>
                  <a:pt x="8126" y="654"/>
                </a:lnTo>
                <a:lnTo>
                  <a:pt x="8159" y="664"/>
                </a:lnTo>
                <a:lnTo>
                  <a:pt x="8191" y="673"/>
                </a:lnTo>
                <a:lnTo>
                  <a:pt x="8219" y="684"/>
                </a:lnTo>
                <a:lnTo>
                  <a:pt x="8245" y="694"/>
                </a:lnTo>
                <a:lnTo>
                  <a:pt x="8269" y="703"/>
                </a:lnTo>
                <a:lnTo>
                  <a:pt x="8292" y="714"/>
                </a:lnTo>
                <a:lnTo>
                  <a:pt x="8314" y="727"/>
                </a:lnTo>
                <a:lnTo>
                  <a:pt x="8336" y="742"/>
                </a:lnTo>
                <a:lnTo>
                  <a:pt x="8348" y="749"/>
                </a:lnTo>
                <a:lnTo>
                  <a:pt x="8359" y="757"/>
                </a:lnTo>
                <a:lnTo>
                  <a:pt x="8368" y="764"/>
                </a:lnTo>
                <a:lnTo>
                  <a:pt x="8376" y="773"/>
                </a:lnTo>
                <a:lnTo>
                  <a:pt x="8385" y="783"/>
                </a:lnTo>
                <a:lnTo>
                  <a:pt x="8392" y="792"/>
                </a:lnTo>
                <a:lnTo>
                  <a:pt x="8398" y="801"/>
                </a:lnTo>
                <a:lnTo>
                  <a:pt x="8403" y="811"/>
                </a:lnTo>
                <a:lnTo>
                  <a:pt x="8409" y="822"/>
                </a:lnTo>
                <a:lnTo>
                  <a:pt x="8413" y="833"/>
                </a:lnTo>
                <a:lnTo>
                  <a:pt x="8417" y="844"/>
                </a:lnTo>
                <a:lnTo>
                  <a:pt x="8420" y="857"/>
                </a:lnTo>
                <a:lnTo>
                  <a:pt x="8422" y="868"/>
                </a:lnTo>
                <a:lnTo>
                  <a:pt x="8422" y="876"/>
                </a:lnTo>
                <a:lnTo>
                  <a:pt x="8424" y="881"/>
                </a:lnTo>
                <a:lnTo>
                  <a:pt x="8424" y="894"/>
                </a:lnTo>
                <a:lnTo>
                  <a:pt x="8424" y="909"/>
                </a:lnTo>
                <a:lnTo>
                  <a:pt x="8424" y="931"/>
                </a:lnTo>
                <a:lnTo>
                  <a:pt x="8420" y="952"/>
                </a:lnTo>
                <a:lnTo>
                  <a:pt x="8417" y="963"/>
                </a:lnTo>
                <a:lnTo>
                  <a:pt x="8413" y="974"/>
                </a:lnTo>
                <a:lnTo>
                  <a:pt x="8403" y="995"/>
                </a:lnTo>
                <a:lnTo>
                  <a:pt x="8398" y="1004"/>
                </a:lnTo>
                <a:lnTo>
                  <a:pt x="8392" y="1013"/>
                </a:lnTo>
                <a:lnTo>
                  <a:pt x="8387" y="1023"/>
                </a:lnTo>
                <a:lnTo>
                  <a:pt x="8379" y="1032"/>
                </a:lnTo>
                <a:lnTo>
                  <a:pt x="8362" y="1050"/>
                </a:lnTo>
                <a:lnTo>
                  <a:pt x="8353" y="1060"/>
                </a:lnTo>
                <a:lnTo>
                  <a:pt x="8344" y="1067"/>
                </a:lnTo>
                <a:lnTo>
                  <a:pt x="8333" y="1076"/>
                </a:lnTo>
                <a:lnTo>
                  <a:pt x="8321" y="1084"/>
                </a:lnTo>
                <a:lnTo>
                  <a:pt x="8310" y="1091"/>
                </a:lnTo>
                <a:lnTo>
                  <a:pt x="8299" y="1097"/>
                </a:lnTo>
                <a:lnTo>
                  <a:pt x="8286" y="1102"/>
                </a:lnTo>
                <a:lnTo>
                  <a:pt x="8273" y="1108"/>
                </a:lnTo>
                <a:lnTo>
                  <a:pt x="8247" y="1119"/>
                </a:lnTo>
                <a:lnTo>
                  <a:pt x="8217" y="1127"/>
                </a:lnTo>
                <a:lnTo>
                  <a:pt x="8202" y="1128"/>
                </a:lnTo>
                <a:lnTo>
                  <a:pt x="8187" y="1130"/>
                </a:lnTo>
                <a:lnTo>
                  <a:pt x="8154" y="1134"/>
                </a:lnTo>
                <a:lnTo>
                  <a:pt x="8137" y="1136"/>
                </a:lnTo>
                <a:lnTo>
                  <a:pt x="8120" y="1136"/>
                </a:lnTo>
                <a:lnTo>
                  <a:pt x="8074" y="1134"/>
                </a:lnTo>
                <a:lnTo>
                  <a:pt x="8029" y="1130"/>
                </a:lnTo>
                <a:lnTo>
                  <a:pt x="8006" y="1127"/>
                </a:lnTo>
                <a:lnTo>
                  <a:pt x="7984" y="1123"/>
                </a:lnTo>
                <a:lnTo>
                  <a:pt x="7964" y="1117"/>
                </a:lnTo>
                <a:lnTo>
                  <a:pt x="7941" y="1112"/>
                </a:lnTo>
                <a:lnTo>
                  <a:pt x="7919" y="1106"/>
                </a:lnTo>
                <a:lnTo>
                  <a:pt x="7898" y="1101"/>
                </a:lnTo>
                <a:lnTo>
                  <a:pt x="7876" y="1093"/>
                </a:lnTo>
                <a:lnTo>
                  <a:pt x="7856" y="1084"/>
                </a:lnTo>
                <a:lnTo>
                  <a:pt x="7835" y="1075"/>
                </a:lnTo>
                <a:lnTo>
                  <a:pt x="7815" y="1065"/>
                </a:lnTo>
                <a:lnTo>
                  <a:pt x="7794" y="1056"/>
                </a:lnTo>
                <a:lnTo>
                  <a:pt x="7774" y="1045"/>
                </a:lnTo>
                <a:lnTo>
                  <a:pt x="7835" y="913"/>
                </a:lnTo>
                <a:lnTo>
                  <a:pt x="7869" y="931"/>
                </a:lnTo>
                <a:lnTo>
                  <a:pt x="7904" y="946"/>
                </a:lnTo>
                <a:lnTo>
                  <a:pt x="7921" y="954"/>
                </a:lnTo>
                <a:lnTo>
                  <a:pt x="7939" y="959"/>
                </a:lnTo>
                <a:lnTo>
                  <a:pt x="7977" y="970"/>
                </a:lnTo>
                <a:lnTo>
                  <a:pt x="8014" y="980"/>
                </a:lnTo>
                <a:lnTo>
                  <a:pt x="8051" y="985"/>
                </a:lnTo>
                <a:lnTo>
                  <a:pt x="8088" y="991"/>
                </a:lnTo>
                <a:lnTo>
                  <a:pt x="8107" y="991"/>
                </a:lnTo>
                <a:lnTo>
                  <a:pt x="8128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84366" y="0"/>
            <a:ext cx="7807634" cy="6858000"/>
          </a:xfrm>
          <a:custGeom>
            <a:avLst/>
            <a:gdLst/>
            <a:ahLst/>
            <a:cxnLst/>
            <a:rect l="l" t="t" r="r" b="b"/>
            <a:pathLst>
              <a:path w="7807634" h="6858000">
                <a:moveTo>
                  <a:pt x="710" y="0"/>
                </a:moveTo>
                <a:lnTo>
                  <a:pt x="7807634" y="0"/>
                </a:lnTo>
                <a:lnTo>
                  <a:pt x="7807634" y="6858000"/>
                </a:lnTo>
                <a:lnTo>
                  <a:pt x="0" y="6858000"/>
                </a:lnTo>
                <a:lnTo>
                  <a:pt x="22222" y="6808788"/>
                </a:lnTo>
                <a:lnTo>
                  <a:pt x="43650" y="6759575"/>
                </a:lnTo>
                <a:lnTo>
                  <a:pt x="85712" y="6660357"/>
                </a:lnTo>
                <a:lnTo>
                  <a:pt x="126981" y="6561138"/>
                </a:lnTo>
                <a:lnTo>
                  <a:pt x="146822" y="6511132"/>
                </a:lnTo>
                <a:lnTo>
                  <a:pt x="167456" y="6461125"/>
                </a:lnTo>
                <a:lnTo>
                  <a:pt x="205550" y="6359525"/>
                </a:lnTo>
                <a:lnTo>
                  <a:pt x="224597" y="6308725"/>
                </a:lnTo>
                <a:lnTo>
                  <a:pt x="242851" y="6257131"/>
                </a:lnTo>
                <a:lnTo>
                  <a:pt x="261104" y="6206331"/>
                </a:lnTo>
                <a:lnTo>
                  <a:pt x="279358" y="6154738"/>
                </a:lnTo>
                <a:lnTo>
                  <a:pt x="314278" y="6053138"/>
                </a:lnTo>
                <a:lnTo>
                  <a:pt x="330944" y="6000750"/>
                </a:lnTo>
                <a:lnTo>
                  <a:pt x="347610" y="5948363"/>
                </a:lnTo>
                <a:lnTo>
                  <a:pt x="362689" y="5897563"/>
                </a:lnTo>
                <a:lnTo>
                  <a:pt x="380149" y="5845175"/>
                </a:lnTo>
                <a:lnTo>
                  <a:pt x="410307" y="5740400"/>
                </a:lnTo>
                <a:lnTo>
                  <a:pt x="425386" y="5688013"/>
                </a:lnTo>
                <a:lnTo>
                  <a:pt x="439671" y="5634831"/>
                </a:lnTo>
                <a:lnTo>
                  <a:pt x="453163" y="5581650"/>
                </a:lnTo>
                <a:lnTo>
                  <a:pt x="468242" y="5530056"/>
                </a:lnTo>
                <a:lnTo>
                  <a:pt x="480940" y="5476875"/>
                </a:lnTo>
                <a:lnTo>
                  <a:pt x="494432" y="5423694"/>
                </a:lnTo>
                <a:lnTo>
                  <a:pt x="520622" y="5316538"/>
                </a:lnTo>
                <a:lnTo>
                  <a:pt x="532526" y="5262563"/>
                </a:lnTo>
                <a:lnTo>
                  <a:pt x="543637" y="5209381"/>
                </a:lnTo>
                <a:lnTo>
                  <a:pt x="566652" y="5101431"/>
                </a:lnTo>
                <a:lnTo>
                  <a:pt x="588080" y="4993481"/>
                </a:lnTo>
                <a:lnTo>
                  <a:pt x="598398" y="4937919"/>
                </a:lnTo>
                <a:lnTo>
                  <a:pt x="607921" y="4883944"/>
                </a:lnTo>
                <a:lnTo>
                  <a:pt x="617445" y="4829175"/>
                </a:lnTo>
                <a:lnTo>
                  <a:pt x="626175" y="4775200"/>
                </a:lnTo>
                <a:lnTo>
                  <a:pt x="643635" y="4664869"/>
                </a:lnTo>
                <a:lnTo>
                  <a:pt x="650777" y="4609306"/>
                </a:lnTo>
                <a:lnTo>
                  <a:pt x="658714" y="4554538"/>
                </a:lnTo>
                <a:lnTo>
                  <a:pt x="666650" y="4499769"/>
                </a:lnTo>
                <a:lnTo>
                  <a:pt x="673792" y="4443413"/>
                </a:lnTo>
                <a:lnTo>
                  <a:pt x="679348" y="4388644"/>
                </a:lnTo>
                <a:lnTo>
                  <a:pt x="686491" y="4332288"/>
                </a:lnTo>
                <a:lnTo>
                  <a:pt x="691252" y="4276725"/>
                </a:lnTo>
                <a:lnTo>
                  <a:pt x="697601" y="4220369"/>
                </a:lnTo>
                <a:lnTo>
                  <a:pt x="702363" y="4165600"/>
                </a:lnTo>
                <a:lnTo>
                  <a:pt x="707125" y="4108450"/>
                </a:lnTo>
                <a:lnTo>
                  <a:pt x="711093" y="4052094"/>
                </a:lnTo>
                <a:lnTo>
                  <a:pt x="715061" y="3996531"/>
                </a:lnTo>
                <a:lnTo>
                  <a:pt x="719029" y="3940175"/>
                </a:lnTo>
                <a:lnTo>
                  <a:pt x="722204" y="3883025"/>
                </a:lnTo>
                <a:lnTo>
                  <a:pt x="724585" y="3827462"/>
                </a:lnTo>
                <a:lnTo>
                  <a:pt x="727759" y="3770312"/>
                </a:lnTo>
                <a:lnTo>
                  <a:pt x="730140" y="3713162"/>
                </a:lnTo>
                <a:lnTo>
                  <a:pt x="731728" y="3656012"/>
                </a:lnTo>
                <a:lnTo>
                  <a:pt x="732521" y="3598862"/>
                </a:lnTo>
                <a:lnTo>
                  <a:pt x="733315" y="3541712"/>
                </a:lnTo>
                <a:lnTo>
                  <a:pt x="734902" y="3428206"/>
                </a:lnTo>
                <a:lnTo>
                  <a:pt x="734902" y="3371056"/>
                </a:lnTo>
                <a:lnTo>
                  <a:pt x="733315" y="3313112"/>
                </a:lnTo>
                <a:lnTo>
                  <a:pt x="732521" y="3255962"/>
                </a:lnTo>
                <a:lnTo>
                  <a:pt x="731728" y="3198812"/>
                </a:lnTo>
                <a:lnTo>
                  <a:pt x="727759" y="3086100"/>
                </a:lnTo>
                <a:lnTo>
                  <a:pt x="722204" y="2972594"/>
                </a:lnTo>
                <a:lnTo>
                  <a:pt x="719029" y="2915444"/>
                </a:lnTo>
                <a:lnTo>
                  <a:pt x="715061" y="2859881"/>
                </a:lnTo>
                <a:lnTo>
                  <a:pt x="711093" y="2802731"/>
                </a:lnTo>
                <a:lnTo>
                  <a:pt x="707125" y="2746375"/>
                </a:lnTo>
                <a:lnTo>
                  <a:pt x="702363" y="2690812"/>
                </a:lnTo>
                <a:lnTo>
                  <a:pt x="697601" y="2634456"/>
                </a:lnTo>
                <a:lnTo>
                  <a:pt x="691252" y="2578894"/>
                </a:lnTo>
                <a:lnTo>
                  <a:pt x="686491" y="2523331"/>
                </a:lnTo>
                <a:lnTo>
                  <a:pt x="679348" y="2467769"/>
                </a:lnTo>
                <a:lnTo>
                  <a:pt x="673792" y="2412206"/>
                </a:lnTo>
                <a:lnTo>
                  <a:pt x="658714" y="2301081"/>
                </a:lnTo>
                <a:lnTo>
                  <a:pt x="643635" y="2191544"/>
                </a:lnTo>
                <a:lnTo>
                  <a:pt x="626175" y="2081212"/>
                </a:lnTo>
                <a:lnTo>
                  <a:pt x="617445" y="2026443"/>
                </a:lnTo>
                <a:lnTo>
                  <a:pt x="607921" y="1971675"/>
                </a:lnTo>
                <a:lnTo>
                  <a:pt x="598398" y="1916906"/>
                </a:lnTo>
                <a:lnTo>
                  <a:pt x="588080" y="1862931"/>
                </a:lnTo>
                <a:lnTo>
                  <a:pt x="566652" y="1754981"/>
                </a:lnTo>
                <a:lnTo>
                  <a:pt x="555541" y="1701006"/>
                </a:lnTo>
                <a:lnTo>
                  <a:pt x="543637" y="1647031"/>
                </a:lnTo>
                <a:lnTo>
                  <a:pt x="532526" y="1592262"/>
                </a:lnTo>
                <a:lnTo>
                  <a:pt x="520622" y="1539875"/>
                </a:lnTo>
                <a:lnTo>
                  <a:pt x="507924" y="1486693"/>
                </a:lnTo>
                <a:lnTo>
                  <a:pt x="494432" y="1432719"/>
                </a:lnTo>
                <a:lnTo>
                  <a:pt x="480940" y="1379537"/>
                </a:lnTo>
                <a:lnTo>
                  <a:pt x="468242" y="1326356"/>
                </a:lnTo>
                <a:lnTo>
                  <a:pt x="439671" y="1220787"/>
                </a:lnTo>
                <a:lnTo>
                  <a:pt x="425386" y="1167606"/>
                </a:lnTo>
                <a:lnTo>
                  <a:pt x="410307" y="1116012"/>
                </a:lnTo>
                <a:lnTo>
                  <a:pt x="394434" y="1062831"/>
                </a:lnTo>
                <a:lnTo>
                  <a:pt x="380149" y="1010443"/>
                </a:lnTo>
                <a:lnTo>
                  <a:pt x="347610" y="906462"/>
                </a:lnTo>
                <a:lnTo>
                  <a:pt x="330944" y="855662"/>
                </a:lnTo>
                <a:lnTo>
                  <a:pt x="314278" y="803275"/>
                </a:lnTo>
                <a:lnTo>
                  <a:pt x="296024" y="751681"/>
                </a:lnTo>
                <a:lnTo>
                  <a:pt x="279358" y="700087"/>
                </a:lnTo>
                <a:lnTo>
                  <a:pt x="261104" y="648493"/>
                </a:lnTo>
                <a:lnTo>
                  <a:pt x="242851" y="597693"/>
                </a:lnTo>
                <a:lnTo>
                  <a:pt x="224597" y="547687"/>
                </a:lnTo>
                <a:lnTo>
                  <a:pt x="205550" y="496093"/>
                </a:lnTo>
                <a:lnTo>
                  <a:pt x="186503" y="446087"/>
                </a:lnTo>
                <a:lnTo>
                  <a:pt x="167456" y="395287"/>
                </a:lnTo>
                <a:lnTo>
                  <a:pt x="146822" y="345281"/>
                </a:lnTo>
                <a:lnTo>
                  <a:pt x="126981" y="295275"/>
                </a:lnTo>
                <a:lnTo>
                  <a:pt x="106346" y="244474"/>
                </a:lnTo>
                <a:lnTo>
                  <a:pt x="85712" y="195262"/>
                </a:lnTo>
                <a:lnTo>
                  <a:pt x="65078" y="145256"/>
                </a:lnTo>
                <a:lnTo>
                  <a:pt x="43650" y="9604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734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1950" y="1773238"/>
            <a:ext cx="8208963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67-1080-4DDB-B949-5024C0C79B76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412875"/>
            <a:ext cx="12192000" cy="544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31950" y="1773238"/>
            <a:ext cx="8208963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451D-85EF-4DDD-8363-D14226E0F281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2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5313-1D14-442F-A13C-97CD7219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73238"/>
            <a:ext cx="10801350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74ED-E942-450A-9A2D-73AAA8E4136E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6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412875"/>
            <a:ext cx="12192000" cy="544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8CCE-1778-4066-A528-113A0D2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5313-1D14-442F-A13C-97CD7219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73238"/>
            <a:ext cx="10801350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43FB-05E2-41F5-9C75-8B9EB42C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F4C-A28B-447A-AB1F-8B8320939320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A77C-D62B-4E2A-A0D5-BDBC6A5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F0B-2387-413B-8376-2CCC092C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1D6E-88AA-414D-B9B7-D1173D53E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7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A4C74-00FE-425B-808B-BB053672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404581"/>
            <a:ext cx="9145513" cy="864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A68C-47F0-4AF3-9A25-1CD2D544A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73238"/>
            <a:ext cx="10801350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C5BB-2C67-4AE5-A7FA-E06B146DB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7888" y="6669360"/>
            <a:ext cx="1375568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D041A0-29D5-4DF7-A8E9-BB35F770C8B1}" type="datetime1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7B89-D846-461E-B28E-B1451A77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6560" y="6669360"/>
            <a:ext cx="936378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©Taloushallintoliitto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86D5F-6705-48FB-9F70-9EFC48AC6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360" y="404665"/>
            <a:ext cx="360040" cy="288031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4DCB1D6E-88AA-414D-B9B7-D1173D53E5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20F0AB-8BB8-4C24-A827-32BCD3E999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44472" y="432623"/>
            <a:ext cx="1260000" cy="548105"/>
            <a:chOff x="2362200" y="3606800"/>
            <a:chExt cx="7473950" cy="32512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A6106B6-268D-4780-B949-76AB282F7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200" y="3606800"/>
              <a:ext cx="7473950" cy="3251200"/>
            </a:xfrm>
            <a:custGeom>
              <a:avLst/>
              <a:gdLst>
                <a:gd name="T0" fmla="*/ 4905 w 9415"/>
                <a:gd name="T1" fmla="*/ 916 h 4095"/>
                <a:gd name="T2" fmla="*/ 4924 w 9415"/>
                <a:gd name="T3" fmla="*/ 1119 h 4095"/>
                <a:gd name="T4" fmla="*/ 4769 w 9415"/>
                <a:gd name="T5" fmla="*/ 453 h 4095"/>
                <a:gd name="T6" fmla="*/ 5422 w 9415"/>
                <a:gd name="T7" fmla="*/ 916 h 4095"/>
                <a:gd name="T8" fmla="*/ 3077 w 9415"/>
                <a:gd name="T9" fmla="*/ 1890 h 4095"/>
                <a:gd name="T10" fmla="*/ 2630 w 9415"/>
                <a:gd name="T11" fmla="*/ 3891 h 4095"/>
                <a:gd name="T12" fmla="*/ 244 w 9415"/>
                <a:gd name="T13" fmla="*/ 3166 h 4095"/>
                <a:gd name="T14" fmla="*/ 710 w 9415"/>
                <a:gd name="T15" fmla="*/ 621 h 4095"/>
                <a:gd name="T16" fmla="*/ 1545 w 9415"/>
                <a:gd name="T17" fmla="*/ 1294 h 4095"/>
                <a:gd name="T18" fmla="*/ 967 w 9415"/>
                <a:gd name="T19" fmla="*/ 2680 h 4095"/>
                <a:gd name="T20" fmla="*/ 1897 w 9415"/>
                <a:gd name="T21" fmla="*/ 3377 h 4095"/>
                <a:gd name="T22" fmla="*/ 2773 w 9415"/>
                <a:gd name="T23" fmla="*/ 2664 h 4095"/>
                <a:gd name="T24" fmla="*/ 2201 w 9415"/>
                <a:gd name="T25" fmla="*/ 1924 h 4095"/>
                <a:gd name="T26" fmla="*/ 1588 w 9415"/>
                <a:gd name="T27" fmla="*/ 2563 h 4095"/>
                <a:gd name="T28" fmla="*/ 2339 w 9415"/>
                <a:gd name="T29" fmla="*/ 2634 h 4095"/>
                <a:gd name="T30" fmla="*/ 2080 w 9415"/>
                <a:gd name="T31" fmla="*/ 3125 h 4095"/>
                <a:gd name="T32" fmla="*/ 1221 w 9415"/>
                <a:gd name="T33" fmla="*/ 2400 h 4095"/>
                <a:gd name="T34" fmla="*/ 2108 w 9415"/>
                <a:gd name="T35" fmla="*/ 1480 h 4095"/>
                <a:gd name="T36" fmla="*/ 4862 w 9415"/>
                <a:gd name="T37" fmla="*/ 3011 h 4095"/>
                <a:gd name="T38" fmla="*/ 4659 w 9415"/>
                <a:gd name="T39" fmla="*/ 3000 h 4095"/>
                <a:gd name="T40" fmla="*/ 4396 w 9415"/>
                <a:gd name="T41" fmla="*/ 3870 h 4095"/>
                <a:gd name="T42" fmla="*/ 7186 w 9415"/>
                <a:gd name="T43" fmla="*/ 3422 h 4095"/>
                <a:gd name="T44" fmla="*/ 6899 w 9415"/>
                <a:gd name="T45" fmla="*/ 4056 h 4095"/>
                <a:gd name="T46" fmla="*/ 6499 w 9415"/>
                <a:gd name="T47" fmla="*/ 3493 h 4095"/>
                <a:gd name="T48" fmla="*/ 7062 w 9415"/>
                <a:gd name="T49" fmla="*/ 3759 h 4095"/>
                <a:gd name="T50" fmla="*/ 6644 w 9415"/>
                <a:gd name="T51" fmla="*/ 3627 h 4095"/>
                <a:gd name="T52" fmla="*/ 5250 w 9415"/>
                <a:gd name="T53" fmla="*/ 3022 h 4095"/>
                <a:gd name="T54" fmla="*/ 5049 w 9415"/>
                <a:gd name="T55" fmla="*/ 2991 h 4095"/>
                <a:gd name="T56" fmla="*/ 5664 w 9415"/>
                <a:gd name="T57" fmla="*/ 3855 h 4095"/>
                <a:gd name="T58" fmla="*/ 5487 w 9415"/>
                <a:gd name="T59" fmla="*/ 3874 h 4095"/>
                <a:gd name="T60" fmla="*/ 4818 w 9415"/>
                <a:gd name="T61" fmla="*/ 1812 h 4095"/>
                <a:gd name="T62" fmla="*/ 4506 w 9415"/>
                <a:gd name="T63" fmla="*/ 1957 h 4095"/>
                <a:gd name="T64" fmla="*/ 6286 w 9415"/>
                <a:gd name="T65" fmla="*/ 2437 h 4095"/>
                <a:gd name="T66" fmla="*/ 6497 w 9415"/>
                <a:gd name="T67" fmla="*/ 2537 h 4095"/>
                <a:gd name="T68" fmla="*/ 6994 w 9415"/>
                <a:gd name="T69" fmla="*/ 1693 h 4095"/>
                <a:gd name="T70" fmla="*/ 6996 w 9415"/>
                <a:gd name="T71" fmla="*/ 1493 h 4095"/>
                <a:gd name="T72" fmla="*/ 7947 w 9415"/>
                <a:gd name="T73" fmla="*/ 1987 h 4095"/>
                <a:gd name="T74" fmla="*/ 7669 w 9415"/>
                <a:gd name="T75" fmla="*/ 1786 h 4095"/>
                <a:gd name="T76" fmla="*/ 8553 w 9415"/>
                <a:gd name="T77" fmla="*/ 1796 h 4095"/>
                <a:gd name="T78" fmla="*/ 9404 w 9415"/>
                <a:gd name="T79" fmla="*/ 2296 h 4095"/>
                <a:gd name="T80" fmla="*/ 8761 w 9415"/>
                <a:gd name="T81" fmla="*/ 2495 h 4095"/>
                <a:gd name="T82" fmla="*/ 8888 w 9415"/>
                <a:gd name="T83" fmla="*/ 1807 h 4095"/>
                <a:gd name="T84" fmla="*/ 9229 w 9415"/>
                <a:gd name="T85" fmla="*/ 2294 h 4095"/>
                <a:gd name="T86" fmla="*/ 8812 w 9415"/>
                <a:gd name="T87" fmla="*/ 2162 h 4095"/>
                <a:gd name="T88" fmla="*/ 5846 w 9415"/>
                <a:gd name="T89" fmla="*/ 2431 h 4095"/>
                <a:gd name="T90" fmla="*/ 5358 w 9415"/>
                <a:gd name="T91" fmla="*/ 2589 h 4095"/>
                <a:gd name="T92" fmla="*/ 5129 w 9415"/>
                <a:gd name="T93" fmla="*/ 1942 h 4095"/>
                <a:gd name="T94" fmla="*/ 5472 w 9415"/>
                <a:gd name="T95" fmla="*/ 1939 h 4095"/>
                <a:gd name="T96" fmla="*/ 5418 w 9415"/>
                <a:gd name="T97" fmla="*/ 2442 h 4095"/>
                <a:gd name="T98" fmla="*/ 4380 w 9415"/>
                <a:gd name="T99" fmla="*/ 896 h 4095"/>
                <a:gd name="T100" fmla="*/ 5643 w 9415"/>
                <a:gd name="T101" fmla="*/ 1039 h 4095"/>
                <a:gd name="T102" fmla="*/ 6219 w 9415"/>
                <a:gd name="T103" fmla="*/ 1106 h 4095"/>
                <a:gd name="T104" fmla="*/ 6124 w 9415"/>
                <a:gd name="T105" fmla="*/ 413 h 4095"/>
                <a:gd name="T106" fmla="*/ 6752 w 9415"/>
                <a:gd name="T107" fmla="*/ 625 h 4095"/>
                <a:gd name="T108" fmla="*/ 6316 w 9415"/>
                <a:gd name="T109" fmla="*/ 483 h 4095"/>
                <a:gd name="T110" fmla="*/ 6502 w 9415"/>
                <a:gd name="T111" fmla="*/ 944 h 4095"/>
                <a:gd name="T112" fmla="*/ 7015 w 9415"/>
                <a:gd name="T113" fmla="*/ 1108 h 4095"/>
                <a:gd name="T114" fmla="*/ 7343 w 9415"/>
                <a:gd name="T115" fmla="*/ 957 h 4095"/>
                <a:gd name="T116" fmla="*/ 8221 w 9415"/>
                <a:gd name="T117" fmla="*/ 851 h 4095"/>
                <a:gd name="T118" fmla="*/ 7898 w 9415"/>
                <a:gd name="T119" fmla="*/ 372 h 4095"/>
                <a:gd name="T120" fmla="*/ 7984 w 9415"/>
                <a:gd name="T121" fmla="*/ 498 h 4095"/>
                <a:gd name="T122" fmla="*/ 8420 w 9415"/>
                <a:gd name="T123" fmla="*/ 857 h 4095"/>
                <a:gd name="T124" fmla="*/ 7815 w 9415"/>
                <a:gd name="T125" fmla="*/ 1067 h 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15" h="4095">
                  <a:moveTo>
                    <a:pt x="5244" y="907"/>
                  </a:moveTo>
                  <a:lnTo>
                    <a:pt x="5244" y="515"/>
                  </a:lnTo>
                  <a:lnTo>
                    <a:pt x="5235" y="511"/>
                  </a:lnTo>
                  <a:lnTo>
                    <a:pt x="5224" y="507"/>
                  </a:lnTo>
                  <a:lnTo>
                    <a:pt x="5202" y="500"/>
                  </a:lnTo>
                  <a:lnTo>
                    <a:pt x="5179" y="493"/>
                  </a:lnTo>
                  <a:lnTo>
                    <a:pt x="5157" y="489"/>
                  </a:lnTo>
                  <a:lnTo>
                    <a:pt x="5135" y="485"/>
                  </a:lnTo>
                  <a:lnTo>
                    <a:pt x="5112" y="481"/>
                  </a:lnTo>
                  <a:lnTo>
                    <a:pt x="5090" y="480"/>
                  </a:lnTo>
                  <a:lnTo>
                    <a:pt x="5066" y="480"/>
                  </a:lnTo>
                  <a:lnTo>
                    <a:pt x="5041" y="481"/>
                  </a:lnTo>
                  <a:lnTo>
                    <a:pt x="5030" y="481"/>
                  </a:lnTo>
                  <a:lnTo>
                    <a:pt x="5019" y="483"/>
                  </a:lnTo>
                  <a:lnTo>
                    <a:pt x="5008" y="487"/>
                  </a:lnTo>
                  <a:lnTo>
                    <a:pt x="4997" y="491"/>
                  </a:lnTo>
                  <a:lnTo>
                    <a:pt x="4976" y="498"/>
                  </a:lnTo>
                  <a:lnTo>
                    <a:pt x="4956" y="507"/>
                  </a:lnTo>
                  <a:lnTo>
                    <a:pt x="4939" y="520"/>
                  </a:lnTo>
                  <a:lnTo>
                    <a:pt x="4922" y="533"/>
                  </a:lnTo>
                  <a:lnTo>
                    <a:pt x="4907" y="550"/>
                  </a:lnTo>
                  <a:lnTo>
                    <a:pt x="4892" y="567"/>
                  </a:lnTo>
                  <a:lnTo>
                    <a:pt x="4881" y="587"/>
                  </a:lnTo>
                  <a:lnTo>
                    <a:pt x="4872" y="608"/>
                  </a:lnTo>
                  <a:lnTo>
                    <a:pt x="4862" y="630"/>
                  </a:lnTo>
                  <a:lnTo>
                    <a:pt x="4855" y="654"/>
                  </a:lnTo>
                  <a:lnTo>
                    <a:pt x="4853" y="665"/>
                  </a:lnTo>
                  <a:lnTo>
                    <a:pt x="4851" y="678"/>
                  </a:lnTo>
                  <a:lnTo>
                    <a:pt x="4849" y="691"/>
                  </a:lnTo>
                  <a:lnTo>
                    <a:pt x="4848" y="704"/>
                  </a:lnTo>
                  <a:lnTo>
                    <a:pt x="4848" y="732"/>
                  </a:lnTo>
                  <a:lnTo>
                    <a:pt x="4848" y="760"/>
                  </a:lnTo>
                  <a:lnTo>
                    <a:pt x="4849" y="775"/>
                  </a:lnTo>
                  <a:lnTo>
                    <a:pt x="4851" y="788"/>
                  </a:lnTo>
                  <a:lnTo>
                    <a:pt x="4855" y="812"/>
                  </a:lnTo>
                  <a:lnTo>
                    <a:pt x="4862" y="836"/>
                  </a:lnTo>
                  <a:lnTo>
                    <a:pt x="4866" y="848"/>
                  </a:lnTo>
                  <a:lnTo>
                    <a:pt x="4870" y="859"/>
                  </a:lnTo>
                  <a:lnTo>
                    <a:pt x="4881" y="879"/>
                  </a:lnTo>
                  <a:lnTo>
                    <a:pt x="4892" y="898"/>
                  </a:lnTo>
                  <a:lnTo>
                    <a:pt x="4898" y="907"/>
                  </a:lnTo>
                  <a:lnTo>
                    <a:pt x="4905" y="916"/>
                  </a:lnTo>
                  <a:lnTo>
                    <a:pt x="4920" y="931"/>
                  </a:lnTo>
                  <a:lnTo>
                    <a:pt x="4935" y="946"/>
                  </a:lnTo>
                  <a:lnTo>
                    <a:pt x="4944" y="952"/>
                  </a:lnTo>
                  <a:lnTo>
                    <a:pt x="4954" y="957"/>
                  </a:lnTo>
                  <a:lnTo>
                    <a:pt x="4963" y="963"/>
                  </a:lnTo>
                  <a:lnTo>
                    <a:pt x="4972" y="967"/>
                  </a:lnTo>
                  <a:lnTo>
                    <a:pt x="4991" y="974"/>
                  </a:lnTo>
                  <a:lnTo>
                    <a:pt x="5013" y="980"/>
                  </a:lnTo>
                  <a:lnTo>
                    <a:pt x="5025" y="981"/>
                  </a:lnTo>
                  <a:lnTo>
                    <a:pt x="5036" y="983"/>
                  </a:lnTo>
                  <a:lnTo>
                    <a:pt x="5047" y="985"/>
                  </a:lnTo>
                  <a:lnTo>
                    <a:pt x="5058" y="985"/>
                  </a:lnTo>
                  <a:lnTo>
                    <a:pt x="5084" y="983"/>
                  </a:lnTo>
                  <a:lnTo>
                    <a:pt x="5110" y="980"/>
                  </a:lnTo>
                  <a:lnTo>
                    <a:pt x="5136" y="972"/>
                  </a:lnTo>
                  <a:lnTo>
                    <a:pt x="5161" y="965"/>
                  </a:lnTo>
                  <a:lnTo>
                    <a:pt x="5174" y="959"/>
                  </a:lnTo>
                  <a:lnTo>
                    <a:pt x="5185" y="954"/>
                  </a:lnTo>
                  <a:lnTo>
                    <a:pt x="5207" y="941"/>
                  </a:lnTo>
                  <a:lnTo>
                    <a:pt x="5228" y="924"/>
                  </a:lnTo>
                  <a:lnTo>
                    <a:pt x="5237" y="916"/>
                  </a:lnTo>
                  <a:lnTo>
                    <a:pt x="5244" y="907"/>
                  </a:lnTo>
                  <a:close/>
                  <a:moveTo>
                    <a:pt x="5254" y="1065"/>
                  </a:moveTo>
                  <a:lnTo>
                    <a:pt x="5254" y="1061"/>
                  </a:lnTo>
                  <a:lnTo>
                    <a:pt x="5230" y="1080"/>
                  </a:lnTo>
                  <a:lnTo>
                    <a:pt x="5217" y="1087"/>
                  </a:lnTo>
                  <a:lnTo>
                    <a:pt x="5202" y="1095"/>
                  </a:lnTo>
                  <a:lnTo>
                    <a:pt x="5189" y="1100"/>
                  </a:lnTo>
                  <a:lnTo>
                    <a:pt x="5176" y="1106"/>
                  </a:lnTo>
                  <a:lnTo>
                    <a:pt x="5161" y="1112"/>
                  </a:lnTo>
                  <a:lnTo>
                    <a:pt x="5146" y="1117"/>
                  </a:lnTo>
                  <a:lnTo>
                    <a:pt x="5133" y="1121"/>
                  </a:lnTo>
                  <a:lnTo>
                    <a:pt x="5118" y="1125"/>
                  </a:lnTo>
                  <a:lnTo>
                    <a:pt x="5103" y="1128"/>
                  </a:lnTo>
                  <a:lnTo>
                    <a:pt x="5088" y="1130"/>
                  </a:lnTo>
                  <a:lnTo>
                    <a:pt x="5058" y="1134"/>
                  </a:lnTo>
                  <a:lnTo>
                    <a:pt x="5041" y="1134"/>
                  </a:lnTo>
                  <a:lnTo>
                    <a:pt x="5026" y="1134"/>
                  </a:lnTo>
                  <a:lnTo>
                    <a:pt x="4993" y="1132"/>
                  </a:lnTo>
                  <a:lnTo>
                    <a:pt x="4974" y="1130"/>
                  </a:lnTo>
                  <a:lnTo>
                    <a:pt x="4957" y="1128"/>
                  </a:lnTo>
                  <a:lnTo>
                    <a:pt x="4924" y="1119"/>
                  </a:lnTo>
                  <a:lnTo>
                    <a:pt x="4907" y="1113"/>
                  </a:lnTo>
                  <a:lnTo>
                    <a:pt x="4892" y="1108"/>
                  </a:lnTo>
                  <a:lnTo>
                    <a:pt x="4861" y="1093"/>
                  </a:lnTo>
                  <a:lnTo>
                    <a:pt x="4846" y="1084"/>
                  </a:lnTo>
                  <a:lnTo>
                    <a:pt x="4831" y="1074"/>
                  </a:lnTo>
                  <a:lnTo>
                    <a:pt x="4818" y="1063"/>
                  </a:lnTo>
                  <a:lnTo>
                    <a:pt x="4805" y="1052"/>
                  </a:lnTo>
                  <a:lnTo>
                    <a:pt x="4792" y="1041"/>
                  </a:lnTo>
                  <a:lnTo>
                    <a:pt x="4779" y="1028"/>
                  </a:lnTo>
                  <a:lnTo>
                    <a:pt x="4766" y="1015"/>
                  </a:lnTo>
                  <a:lnTo>
                    <a:pt x="4754" y="1000"/>
                  </a:lnTo>
                  <a:lnTo>
                    <a:pt x="4743" y="985"/>
                  </a:lnTo>
                  <a:lnTo>
                    <a:pt x="4734" y="970"/>
                  </a:lnTo>
                  <a:lnTo>
                    <a:pt x="4725" y="954"/>
                  </a:lnTo>
                  <a:lnTo>
                    <a:pt x="4719" y="946"/>
                  </a:lnTo>
                  <a:lnTo>
                    <a:pt x="4715" y="937"/>
                  </a:lnTo>
                  <a:lnTo>
                    <a:pt x="4708" y="920"/>
                  </a:lnTo>
                  <a:lnTo>
                    <a:pt x="4700" y="901"/>
                  </a:lnTo>
                  <a:lnTo>
                    <a:pt x="4695" y="883"/>
                  </a:lnTo>
                  <a:lnTo>
                    <a:pt x="4689" y="862"/>
                  </a:lnTo>
                  <a:lnTo>
                    <a:pt x="4685" y="842"/>
                  </a:lnTo>
                  <a:lnTo>
                    <a:pt x="4682" y="822"/>
                  </a:lnTo>
                  <a:lnTo>
                    <a:pt x="4678" y="799"/>
                  </a:lnTo>
                  <a:lnTo>
                    <a:pt x="4676" y="777"/>
                  </a:lnTo>
                  <a:lnTo>
                    <a:pt x="4674" y="755"/>
                  </a:lnTo>
                  <a:lnTo>
                    <a:pt x="4674" y="730"/>
                  </a:lnTo>
                  <a:lnTo>
                    <a:pt x="4674" y="710"/>
                  </a:lnTo>
                  <a:lnTo>
                    <a:pt x="4676" y="688"/>
                  </a:lnTo>
                  <a:lnTo>
                    <a:pt x="4678" y="667"/>
                  </a:lnTo>
                  <a:lnTo>
                    <a:pt x="4682" y="647"/>
                  </a:lnTo>
                  <a:lnTo>
                    <a:pt x="4685" y="626"/>
                  </a:lnTo>
                  <a:lnTo>
                    <a:pt x="4689" y="606"/>
                  </a:lnTo>
                  <a:lnTo>
                    <a:pt x="4695" y="587"/>
                  </a:lnTo>
                  <a:lnTo>
                    <a:pt x="4702" y="569"/>
                  </a:lnTo>
                  <a:lnTo>
                    <a:pt x="4708" y="552"/>
                  </a:lnTo>
                  <a:lnTo>
                    <a:pt x="4717" y="533"/>
                  </a:lnTo>
                  <a:lnTo>
                    <a:pt x="4725" y="517"/>
                  </a:lnTo>
                  <a:lnTo>
                    <a:pt x="4730" y="509"/>
                  </a:lnTo>
                  <a:lnTo>
                    <a:pt x="4736" y="500"/>
                  </a:lnTo>
                  <a:lnTo>
                    <a:pt x="4745" y="485"/>
                  </a:lnTo>
                  <a:lnTo>
                    <a:pt x="4756" y="470"/>
                  </a:lnTo>
                  <a:lnTo>
                    <a:pt x="4769" y="453"/>
                  </a:lnTo>
                  <a:lnTo>
                    <a:pt x="4782" y="440"/>
                  </a:lnTo>
                  <a:lnTo>
                    <a:pt x="4795" y="426"/>
                  </a:lnTo>
                  <a:lnTo>
                    <a:pt x="4810" y="413"/>
                  </a:lnTo>
                  <a:lnTo>
                    <a:pt x="4823" y="401"/>
                  </a:lnTo>
                  <a:lnTo>
                    <a:pt x="4838" y="390"/>
                  </a:lnTo>
                  <a:lnTo>
                    <a:pt x="4855" y="381"/>
                  </a:lnTo>
                  <a:lnTo>
                    <a:pt x="4870" y="372"/>
                  </a:lnTo>
                  <a:lnTo>
                    <a:pt x="4887" y="362"/>
                  </a:lnTo>
                  <a:lnTo>
                    <a:pt x="4903" y="355"/>
                  </a:lnTo>
                  <a:lnTo>
                    <a:pt x="4922" y="348"/>
                  </a:lnTo>
                  <a:lnTo>
                    <a:pt x="4939" y="342"/>
                  </a:lnTo>
                  <a:lnTo>
                    <a:pt x="4957" y="338"/>
                  </a:lnTo>
                  <a:lnTo>
                    <a:pt x="4976" y="335"/>
                  </a:lnTo>
                  <a:lnTo>
                    <a:pt x="4997" y="331"/>
                  </a:lnTo>
                  <a:lnTo>
                    <a:pt x="5015" y="329"/>
                  </a:lnTo>
                  <a:lnTo>
                    <a:pt x="5036" y="327"/>
                  </a:lnTo>
                  <a:lnTo>
                    <a:pt x="5058" y="327"/>
                  </a:lnTo>
                  <a:lnTo>
                    <a:pt x="5103" y="329"/>
                  </a:lnTo>
                  <a:lnTo>
                    <a:pt x="5125" y="329"/>
                  </a:lnTo>
                  <a:lnTo>
                    <a:pt x="5148" y="333"/>
                  </a:lnTo>
                  <a:lnTo>
                    <a:pt x="5189" y="338"/>
                  </a:lnTo>
                  <a:lnTo>
                    <a:pt x="5209" y="344"/>
                  </a:lnTo>
                  <a:lnTo>
                    <a:pt x="5230" y="348"/>
                  </a:lnTo>
                  <a:lnTo>
                    <a:pt x="5248" y="353"/>
                  </a:lnTo>
                  <a:lnTo>
                    <a:pt x="5269" y="361"/>
                  </a:lnTo>
                  <a:lnTo>
                    <a:pt x="5287" y="366"/>
                  </a:lnTo>
                  <a:lnTo>
                    <a:pt x="5306" y="375"/>
                  </a:lnTo>
                  <a:lnTo>
                    <a:pt x="5323" y="383"/>
                  </a:lnTo>
                  <a:lnTo>
                    <a:pt x="5340" y="392"/>
                  </a:lnTo>
                  <a:lnTo>
                    <a:pt x="5356" y="401"/>
                  </a:lnTo>
                  <a:lnTo>
                    <a:pt x="5373" y="411"/>
                  </a:lnTo>
                  <a:lnTo>
                    <a:pt x="5384" y="418"/>
                  </a:lnTo>
                  <a:lnTo>
                    <a:pt x="5394" y="427"/>
                  </a:lnTo>
                  <a:lnTo>
                    <a:pt x="5401" y="437"/>
                  </a:lnTo>
                  <a:lnTo>
                    <a:pt x="5408" y="448"/>
                  </a:lnTo>
                  <a:lnTo>
                    <a:pt x="5412" y="461"/>
                  </a:lnTo>
                  <a:lnTo>
                    <a:pt x="5416" y="474"/>
                  </a:lnTo>
                  <a:lnTo>
                    <a:pt x="5418" y="489"/>
                  </a:lnTo>
                  <a:lnTo>
                    <a:pt x="5420" y="506"/>
                  </a:lnTo>
                  <a:lnTo>
                    <a:pt x="5420" y="898"/>
                  </a:lnTo>
                  <a:lnTo>
                    <a:pt x="5420" y="907"/>
                  </a:lnTo>
                  <a:lnTo>
                    <a:pt x="5422" y="916"/>
                  </a:lnTo>
                  <a:lnTo>
                    <a:pt x="5422" y="926"/>
                  </a:lnTo>
                  <a:lnTo>
                    <a:pt x="5425" y="933"/>
                  </a:lnTo>
                  <a:lnTo>
                    <a:pt x="5427" y="941"/>
                  </a:lnTo>
                  <a:lnTo>
                    <a:pt x="5431" y="948"/>
                  </a:lnTo>
                  <a:lnTo>
                    <a:pt x="5435" y="954"/>
                  </a:lnTo>
                  <a:lnTo>
                    <a:pt x="5440" y="959"/>
                  </a:lnTo>
                  <a:lnTo>
                    <a:pt x="5444" y="963"/>
                  </a:lnTo>
                  <a:lnTo>
                    <a:pt x="5451" y="968"/>
                  </a:lnTo>
                  <a:lnTo>
                    <a:pt x="5464" y="974"/>
                  </a:lnTo>
                  <a:lnTo>
                    <a:pt x="5472" y="976"/>
                  </a:lnTo>
                  <a:lnTo>
                    <a:pt x="5479" y="978"/>
                  </a:lnTo>
                  <a:lnTo>
                    <a:pt x="5498" y="980"/>
                  </a:lnTo>
                  <a:lnTo>
                    <a:pt x="5517" y="978"/>
                  </a:lnTo>
                  <a:lnTo>
                    <a:pt x="5528" y="1130"/>
                  </a:lnTo>
                  <a:lnTo>
                    <a:pt x="5494" y="1134"/>
                  </a:lnTo>
                  <a:lnTo>
                    <a:pt x="5461" y="1134"/>
                  </a:lnTo>
                  <a:lnTo>
                    <a:pt x="5444" y="1134"/>
                  </a:lnTo>
                  <a:lnTo>
                    <a:pt x="5425" y="1132"/>
                  </a:lnTo>
                  <a:lnTo>
                    <a:pt x="5410" y="1130"/>
                  </a:lnTo>
                  <a:lnTo>
                    <a:pt x="5395" y="1126"/>
                  </a:lnTo>
                  <a:lnTo>
                    <a:pt x="5381" y="1123"/>
                  </a:lnTo>
                  <a:lnTo>
                    <a:pt x="5367" y="1119"/>
                  </a:lnTo>
                  <a:lnTo>
                    <a:pt x="5356" y="1113"/>
                  </a:lnTo>
                  <a:lnTo>
                    <a:pt x="5343" y="1108"/>
                  </a:lnTo>
                  <a:lnTo>
                    <a:pt x="5334" y="1100"/>
                  </a:lnTo>
                  <a:lnTo>
                    <a:pt x="5323" y="1093"/>
                  </a:lnTo>
                  <a:lnTo>
                    <a:pt x="5313" y="1085"/>
                  </a:lnTo>
                  <a:lnTo>
                    <a:pt x="5306" y="1078"/>
                  </a:lnTo>
                  <a:lnTo>
                    <a:pt x="5299" y="1069"/>
                  </a:lnTo>
                  <a:lnTo>
                    <a:pt x="5291" y="1061"/>
                  </a:lnTo>
                  <a:lnTo>
                    <a:pt x="5284" y="1052"/>
                  </a:lnTo>
                  <a:lnTo>
                    <a:pt x="5278" y="1043"/>
                  </a:lnTo>
                  <a:lnTo>
                    <a:pt x="5254" y="1065"/>
                  </a:lnTo>
                  <a:close/>
                  <a:moveTo>
                    <a:pt x="2680" y="1589"/>
                  </a:moveTo>
                  <a:lnTo>
                    <a:pt x="2740" y="1621"/>
                  </a:lnTo>
                  <a:lnTo>
                    <a:pt x="2797" y="1654"/>
                  </a:lnTo>
                  <a:lnTo>
                    <a:pt x="2851" y="1690"/>
                  </a:lnTo>
                  <a:lnTo>
                    <a:pt x="2902" y="1727"/>
                  </a:lnTo>
                  <a:lnTo>
                    <a:pt x="2950" y="1766"/>
                  </a:lnTo>
                  <a:lnTo>
                    <a:pt x="2995" y="1805"/>
                  </a:lnTo>
                  <a:lnTo>
                    <a:pt x="3038" y="1848"/>
                  </a:lnTo>
                  <a:lnTo>
                    <a:pt x="3077" y="1890"/>
                  </a:lnTo>
                  <a:lnTo>
                    <a:pt x="3114" y="1933"/>
                  </a:lnTo>
                  <a:lnTo>
                    <a:pt x="3148" y="1980"/>
                  </a:lnTo>
                  <a:lnTo>
                    <a:pt x="3179" y="2024"/>
                  </a:lnTo>
                  <a:lnTo>
                    <a:pt x="3207" y="2073"/>
                  </a:lnTo>
                  <a:lnTo>
                    <a:pt x="3234" y="2121"/>
                  </a:lnTo>
                  <a:lnTo>
                    <a:pt x="3256" y="2169"/>
                  </a:lnTo>
                  <a:lnTo>
                    <a:pt x="3276" y="2219"/>
                  </a:lnTo>
                  <a:lnTo>
                    <a:pt x="3295" y="2270"/>
                  </a:lnTo>
                  <a:lnTo>
                    <a:pt x="3310" y="2322"/>
                  </a:lnTo>
                  <a:lnTo>
                    <a:pt x="3323" y="2374"/>
                  </a:lnTo>
                  <a:lnTo>
                    <a:pt x="3332" y="2426"/>
                  </a:lnTo>
                  <a:lnTo>
                    <a:pt x="3342" y="2478"/>
                  </a:lnTo>
                  <a:lnTo>
                    <a:pt x="3347" y="2532"/>
                  </a:lnTo>
                  <a:lnTo>
                    <a:pt x="3349" y="2584"/>
                  </a:lnTo>
                  <a:lnTo>
                    <a:pt x="3351" y="2638"/>
                  </a:lnTo>
                  <a:lnTo>
                    <a:pt x="3349" y="2692"/>
                  </a:lnTo>
                  <a:lnTo>
                    <a:pt x="3345" y="2745"/>
                  </a:lnTo>
                  <a:lnTo>
                    <a:pt x="3340" y="2799"/>
                  </a:lnTo>
                  <a:lnTo>
                    <a:pt x="3332" y="2853"/>
                  </a:lnTo>
                  <a:lnTo>
                    <a:pt x="3321" y="2907"/>
                  </a:lnTo>
                  <a:lnTo>
                    <a:pt x="3310" y="2959"/>
                  </a:lnTo>
                  <a:lnTo>
                    <a:pt x="3295" y="3013"/>
                  </a:lnTo>
                  <a:lnTo>
                    <a:pt x="3278" y="3065"/>
                  </a:lnTo>
                  <a:lnTo>
                    <a:pt x="3260" y="3117"/>
                  </a:lnTo>
                  <a:lnTo>
                    <a:pt x="3241" y="3169"/>
                  </a:lnTo>
                  <a:lnTo>
                    <a:pt x="3219" y="3219"/>
                  </a:lnTo>
                  <a:lnTo>
                    <a:pt x="3194" y="3270"/>
                  </a:lnTo>
                  <a:lnTo>
                    <a:pt x="3168" y="3320"/>
                  </a:lnTo>
                  <a:lnTo>
                    <a:pt x="3140" y="3368"/>
                  </a:lnTo>
                  <a:lnTo>
                    <a:pt x="3111" y="3415"/>
                  </a:lnTo>
                  <a:lnTo>
                    <a:pt x="3079" y="3463"/>
                  </a:lnTo>
                  <a:lnTo>
                    <a:pt x="3045" y="3508"/>
                  </a:lnTo>
                  <a:lnTo>
                    <a:pt x="3012" y="3552"/>
                  </a:lnTo>
                  <a:lnTo>
                    <a:pt x="2974" y="3595"/>
                  </a:lnTo>
                  <a:lnTo>
                    <a:pt x="2937" y="3638"/>
                  </a:lnTo>
                  <a:lnTo>
                    <a:pt x="2898" y="3679"/>
                  </a:lnTo>
                  <a:lnTo>
                    <a:pt x="2857" y="3718"/>
                  </a:lnTo>
                  <a:lnTo>
                    <a:pt x="2814" y="3755"/>
                  </a:lnTo>
                  <a:lnTo>
                    <a:pt x="2769" y="3792"/>
                  </a:lnTo>
                  <a:lnTo>
                    <a:pt x="2725" y="3825"/>
                  </a:lnTo>
                  <a:lnTo>
                    <a:pt x="2678" y="3859"/>
                  </a:lnTo>
                  <a:lnTo>
                    <a:pt x="2630" y="3891"/>
                  </a:lnTo>
                  <a:lnTo>
                    <a:pt x="2579" y="3918"/>
                  </a:lnTo>
                  <a:lnTo>
                    <a:pt x="2529" y="3946"/>
                  </a:lnTo>
                  <a:lnTo>
                    <a:pt x="2477" y="3970"/>
                  </a:lnTo>
                  <a:lnTo>
                    <a:pt x="2425" y="3995"/>
                  </a:lnTo>
                  <a:lnTo>
                    <a:pt x="2369" y="4015"/>
                  </a:lnTo>
                  <a:lnTo>
                    <a:pt x="2313" y="4034"/>
                  </a:lnTo>
                  <a:lnTo>
                    <a:pt x="2257" y="4050"/>
                  </a:lnTo>
                  <a:lnTo>
                    <a:pt x="2199" y="4063"/>
                  </a:lnTo>
                  <a:lnTo>
                    <a:pt x="2141" y="4076"/>
                  </a:lnTo>
                  <a:lnTo>
                    <a:pt x="2080" y="4084"/>
                  </a:lnTo>
                  <a:lnTo>
                    <a:pt x="2020" y="4091"/>
                  </a:lnTo>
                  <a:lnTo>
                    <a:pt x="1959" y="4095"/>
                  </a:lnTo>
                  <a:lnTo>
                    <a:pt x="1895" y="4095"/>
                  </a:lnTo>
                  <a:lnTo>
                    <a:pt x="1832" y="4093"/>
                  </a:lnTo>
                  <a:lnTo>
                    <a:pt x="1752" y="4089"/>
                  </a:lnTo>
                  <a:lnTo>
                    <a:pt x="1675" y="4084"/>
                  </a:lnTo>
                  <a:lnTo>
                    <a:pt x="1599" y="4076"/>
                  </a:lnTo>
                  <a:lnTo>
                    <a:pt x="1525" y="4065"/>
                  </a:lnTo>
                  <a:lnTo>
                    <a:pt x="1450" y="4052"/>
                  </a:lnTo>
                  <a:lnTo>
                    <a:pt x="1379" y="4036"/>
                  </a:lnTo>
                  <a:lnTo>
                    <a:pt x="1310" y="4017"/>
                  </a:lnTo>
                  <a:lnTo>
                    <a:pt x="1241" y="3996"/>
                  </a:lnTo>
                  <a:lnTo>
                    <a:pt x="1174" y="3972"/>
                  </a:lnTo>
                  <a:lnTo>
                    <a:pt x="1111" y="3946"/>
                  </a:lnTo>
                  <a:lnTo>
                    <a:pt x="1047" y="3918"/>
                  </a:lnTo>
                  <a:lnTo>
                    <a:pt x="986" y="3889"/>
                  </a:lnTo>
                  <a:lnTo>
                    <a:pt x="926" y="3857"/>
                  </a:lnTo>
                  <a:lnTo>
                    <a:pt x="868" y="3824"/>
                  </a:lnTo>
                  <a:lnTo>
                    <a:pt x="811" y="3786"/>
                  </a:lnTo>
                  <a:lnTo>
                    <a:pt x="757" y="3749"/>
                  </a:lnTo>
                  <a:lnTo>
                    <a:pt x="704" y="3708"/>
                  </a:lnTo>
                  <a:lnTo>
                    <a:pt x="652" y="3667"/>
                  </a:lnTo>
                  <a:lnTo>
                    <a:pt x="604" y="3623"/>
                  </a:lnTo>
                  <a:lnTo>
                    <a:pt x="557" y="3578"/>
                  </a:lnTo>
                  <a:lnTo>
                    <a:pt x="511" y="3532"/>
                  </a:lnTo>
                  <a:lnTo>
                    <a:pt x="468" y="3483"/>
                  </a:lnTo>
                  <a:lnTo>
                    <a:pt x="425" y="3433"/>
                  </a:lnTo>
                  <a:lnTo>
                    <a:pt x="386" y="3383"/>
                  </a:lnTo>
                  <a:lnTo>
                    <a:pt x="349" y="3331"/>
                  </a:lnTo>
                  <a:lnTo>
                    <a:pt x="311" y="3277"/>
                  </a:lnTo>
                  <a:lnTo>
                    <a:pt x="278" y="3221"/>
                  </a:lnTo>
                  <a:lnTo>
                    <a:pt x="244" y="3166"/>
                  </a:lnTo>
                  <a:lnTo>
                    <a:pt x="214" y="3108"/>
                  </a:lnTo>
                  <a:lnTo>
                    <a:pt x="186" y="3048"/>
                  </a:lnTo>
                  <a:lnTo>
                    <a:pt x="160" y="2989"/>
                  </a:lnTo>
                  <a:lnTo>
                    <a:pt x="136" y="2929"/>
                  </a:lnTo>
                  <a:lnTo>
                    <a:pt x="114" y="2868"/>
                  </a:lnTo>
                  <a:lnTo>
                    <a:pt x="93" y="2807"/>
                  </a:lnTo>
                  <a:lnTo>
                    <a:pt x="75" y="2744"/>
                  </a:lnTo>
                  <a:lnTo>
                    <a:pt x="58" y="2680"/>
                  </a:lnTo>
                  <a:lnTo>
                    <a:pt x="43" y="2615"/>
                  </a:lnTo>
                  <a:lnTo>
                    <a:pt x="30" y="2552"/>
                  </a:lnTo>
                  <a:lnTo>
                    <a:pt x="21" y="2485"/>
                  </a:lnTo>
                  <a:lnTo>
                    <a:pt x="13" y="2420"/>
                  </a:lnTo>
                  <a:lnTo>
                    <a:pt x="6" y="2355"/>
                  </a:lnTo>
                  <a:lnTo>
                    <a:pt x="2" y="2288"/>
                  </a:lnTo>
                  <a:lnTo>
                    <a:pt x="0" y="2221"/>
                  </a:lnTo>
                  <a:lnTo>
                    <a:pt x="0" y="2154"/>
                  </a:lnTo>
                  <a:lnTo>
                    <a:pt x="4" y="2087"/>
                  </a:lnTo>
                  <a:lnTo>
                    <a:pt x="7" y="2021"/>
                  </a:lnTo>
                  <a:lnTo>
                    <a:pt x="15" y="1954"/>
                  </a:lnTo>
                  <a:lnTo>
                    <a:pt x="24" y="1887"/>
                  </a:lnTo>
                  <a:lnTo>
                    <a:pt x="35" y="1820"/>
                  </a:lnTo>
                  <a:lnTo>
                    <a:pt x="48" y="1753"/>
                  </a:lnTo>
                  <a:lnTo>
                    <a:pt x="63" y="1688"/>
                  </a:lnTo>
                  <a:lnTo>
                    <a:pt x="82" y="1621"/>
                  </a:lnTo>
                  <a:lnTo>
                    <a:pt x="103" y="1556"/>
                  </a:lnTo>
                  <a:lnTo>
                    <a:pt x="125" y="1491"/>
                  </a:lnTo>
                  <a:lnTo>
                    <a:pt x="149" y="1426"/>
                  </a:lnTo>
                  <a:lnTo>
                    <a:pt x="177" y="1361"/>
                  </a:lnTo>
                  <a:lnTo>
                    <a:pt x="207" y="1297"/>
                  </a:lnTo>
                  <a:lnTo>
                    <a:pt x="239" y="1234"/>
                  </a:lnTo>
                  <a:lnTo>
                    <a:pt x="272" y="1171"/>
                  </a:lnTo>
                  <a:lnTo>
                    <a:pt x="309" y="1110"/>
                  </a:lnTo>
                  <a:lnTo>
                    <a:pt x="347" y="1048"/>
                  </a:lnTo>
                  <a:lnTo>
                    <a:pt x="390" y="989"/>
                  </a:lnTo>
                  <a:lnTo>
                    <a:pt x="432" y="929"/>
                  </a:lnTo>
                  <a:lnTo>
                    <a:pt x="479" y="872"/>
                  </a:lnTo>
                  <a:lnTo>
                    <a:pt x="514" y="827"/>
                  </a:lnTo>
                  <a:lnTo>
                    <a:pt x="552" y="784"/>
                  </a:lnTo>
                  <a:lnTo>
                    <a:pt x="589" y="742"/>
                  </a:lnTo>
                  <a:lnTo>
                    <a:pt x="628" y="701"/>
                  </a:lnTo>
                  <a:lnTo>
                    <a:pt x="669" y="660"/>
                  </a:lnTo>
                  <a:lnTo>
                    <a:pt x="710" y="621"/>
                  </a:lnTo>
                  <a:lnTo>
                    <a:pt x="751" y="582"/>
                  </a:lnTo>
                  <a:lnTo>
                    <a:pt x="794" y="545"/>
                  </a:lnTo>
                  <a:lnTo>
                    <a:pt x="839" y="507"/>
                  </a:lnTo>
                  <a:lnTo>
                    <a:pt x="883" y="472"/>
                  </a:lnTo>
                  <a:lnTo>
                    <a:pt x="930" y="439"/>
                  </a:lnTo>
                  <a:lnTo>
                    <a:pt x="977" y="405"/>
                  </a:lnTo>
                  <a:lnTo>
                    <a:pt x="1023" y="374"/>
                  </a:lnTo>
                  <a:lnTo>
                    <a:pt x="1072" y="342"/>
                  </a:lnTo>
                  <a:lnTo>
                    <a:pt x="1120" y="312"/>
                  </a:lnTo>
                  <a:lnTo>
                    <a:pt x="1170" y="284"/>
                  </a:lnTo>
                  <a:lnTo>
                    <a:pt x="1221" y="256"/>
                  </a:lnTo>
                  <a:lnTo>
                    <a:pt x="1273" y="230"/>
                  </a:lnTo>
                  <a:lnTo>
                    <a:pt x="1323" y="206"/>
                  </a:lnTo>
                  <a:lnTo>
                    <a:pt x="1375" y="182"/>
                  </a:lnTo>
                  <a:lnTo>
                    <a:pt x="1429" y="160"/>
                  </a:lnTo>
                  <a:lnTo>
                    <a:pt x="1456" y="150"/>
                  </a:lnTo>
                  <a:lnTo>
                    <a:pt x="1484" y="139"/>
                  </a:lnTo>
                  <a:lnTo>
                    <a:pt x="1538" y="119"/>
                  </a:lnTo>
                  <a:lnTo>
                    <a:pt x="1592" y="100"/>
                  </a:lnTo>
                  <a:lnTo>
                    <a:pt x="1646" y="84"/>
                  </a:lnTo>
                  <a:lnTo>
                    <a:pt x="1702" y="69"/>
                  </a:lnTo>
                  <a:lnTo>
                    <a:pt x="1757" y="54"/>
                  </a:lnTo>
                  <a:lnTo>
                    <a:pt x="1813" y="41"/>
                  </a:lnTo>
                  <a:lnTo>
                    <a:pt x="1869" y="28"/>
                  </a:lnTo>
                  <a:lnTo>
                    <a:pt x="1927" y="19"/>
                  </a:lnTo>
                  <a:lnTo>
                    <a:pt x="1983" y="9"/>
                  </a:lnTo>
                  <a:lnTo>
                    <a:pt x="2041" y="0"/>
                  </a:lnTo>
                  <a:lnTo>
                    <a:pt x="2041" y="1125"/>
                  </a:lnTo>
                  <a:lnTo>
                    <a:pt x="2009" y="1128"/>
                  </a:lnTo>
                  <a:lnTo>
                    <a:pt x="1977" y="1134"/>
                  </a:lnTo>
                  <a:lnTo>
                    <a:pt x="1946" y="1139"/>
                  </a:lnTo>
                  <a:lnTo>
                    <a:pt x="1931" y="1143"/>
                  </a:lnTo>
                  <a:lnTo>
                    <a:pt x="1916" y="1147"/>
                  </a:lnTo>
                  <a:lnTo>
                    <a:pt x="1873" y="1158"/>
                  </a:lnTo>
                  <a:lnTo>
                    <a:pt x="1828" y="1169"/>
                  </a:lnTo>
                  <a:lnTo>
                    <a:pt x="1787" y="1182"/>
                  </a:lnTo>
                  <a:lnTo>
                    <a:pt x="1744" y="1199"/>
                  </a:lnTo>
                  <a:lnTo>
                    <a:pt x="1703" y="1214"/>
                  </a:lnTo>
                  <a:lnTo>
                    <a:pt x="1662" y="1232"/>
                  </a:lnTo>
                  <a:lnTo>
                    <a:pt x="1621" y="1251"/>
                  </a:lnTo>
                  <a:lnTo>
                    <a:pt x="1582" y="1271"/>
                  </a:lnTo>
                  <a:lnTo>
                    <a:pt x="1545" y="1294"/>
                  </a:lnTo>
                  <a:lnTo>
                    <a:pt x="1506" y="1318"/>
                  </a:lnTo>
                  <a:lnTo>
                    <a:pt x="1469" y="1342"/>
                  </a:lnTo>
                  <a:lnTo>
                    <a:pt x="1433" y="1368"/>
                  </a:lnTo>
                  <a:lnTo>
                    <a:pt x="1398" y="1394"/>
                  </a:lnTo>
                  <a:lnTo>
                    <a:pt x="1362" y="1422"/>
                  </a:lnTo>
                  <a:lnTo>
                    <a:pt x="1329" y="1452"/>
                  </a:lnTo>
                  <a:lnTo>
                    <a:pt x="1297" y="1483"/>
                  </a:lnTo>
                  <a:lnTo>
                    <a:pt x="1275" y="1506"/>
                  </a:lnTo>
                  <a:lnTo>
                    <a:pt x="1254" y="1526"/>
                  </a:lnTo>
                  <a:lnTo>
                    <a:pt x="1232" y="1550"/>
                  </a:lnTo>
                  <a:lnTo>
                    <a:pt x="1211" y="1573"/>
                  </a:lnTo>
                  <a:lnTo>
                    <a:pt x="1193" y="1597"/>
                  </a:lnTo>
                  <a:lnTo>
                    <a:pt x="1174" y="1621"/>
                  </a:lnTo>
                  <a:lnTo>
                    <a:pt x="1155" y="1645"/>
                  </a:lnTo>
                  <a:lnTo>
                    <a:pt x="1137" y="1671"/>
                  </a:lnTo>
                  <a:lnTo>
                    <a:pt x="1120" y="1695"/>
                  </a:lnTo>
                  <a:lnTo>
                    <a:pt x="1103" y="1721"/>
                  </a:lnTo>
                  <a:lnTo>
                    <a:pt x="1073" y="1775"/>
                  </a:lnTo>
                  <a:lnTo>
                    <a:pt x="1046" y="1829"/>
                  </a:lnTo>
                  <a:lnTo>
                    <a:pt x="1019" y="1885"/>
                  </a:lnTo>
                  <a:lnTo>
                    <a:pt x="1008" y="1915"/>
                  </a:lnTo>
                  <a:lnTo>
                    <a:pt x="997" y="1942"/>
                  </a:lnTo>
                  <a:lnTo>
                    <a:pt x="977" y="2000"/>
                  </a:lnTo>
                  <a:lnTo>
                    <a:pt x="960" y="2060"/>
                  </a:lnTo>
                  <a:lnTo>
                    <a:pt x="947" y="2117"/>
                  </a:lnTo>
                  <a:lnTo>
                    <a:pt x="936" y="2177"/>
                  </a:lnTo>
                  <a:lnTo>
                    <a:pt x="932" y="2208"/>
                  </a:lnTo>
                  <a:lnTo>
                    <a:pt x="928" y="2238"/>
                  </a:lnTo>
                  <a:lnTo>
                    <a:pt x="924" y="2268"/>
                  </a:lnTo>
                  <a:lnTo>
                    <a:pt x="923" y="2297"/>
                  </a:lnTo>
                  <a:lnTo>
                    <a:pt x="921" y="2327"/>
                  </a:lnTo>
                  <a:lnTo>
                    <a:pt x="921" y="2357"/>
                  </a:lnTo>
                  <a:lnTo>
                    <a:pt x="923" y="2418"/>
                  </a:lnTo>
                  <a:lnTo>
                    <a:pt x="924" y="2448"/>
                  </a:lnTo>
                  <a:lnTo>
                    <a:pt x="926" y="2478"/>
                  </a:lnTo>
                  <a:lnTo>
                    <a:pt x="930" y="2508"/>
                  </a:lnTo>
                  <a:lnTo>
                    <a:pt x="934" y="2535"/>
                  </a:lnTo>
                  <a:lnTo>
                    <a:pt x="939" y="2565"/>
                  </a:lnTo>
                  <a:lnTo>
                    <a:pt x="945" y="2595"/>
                  </a:lnTo>
                  <a:lnTo>
                    <a:pt x="952" y="2623"/>
                  </a:lnTo>
                  <a:lnTo>
                    <a:pt x="960" y="2653"/>
                  </a:lnTo>
                  <a:lnTo>
                    <a:pt x="967" y="2680"/>
                  </a:lnTo>
                  <a:lnTo>
                    <a:pt x="977" y="2708"/>
                  </a:lnTo>
                  <a:lnTo>
                    <a:pt x="997" y="2764"/>
                  </a:lnTo>
                  <a:lnTo>
                    <a:pt x="1010" y="2792"/>
                  </a:lnTo>
                  <a:lnTo>
                    <a:pt x="1021" y="2818"/>
                  </a:lnTo>
                  <a:lnTo>
                    <a:pt x="1036" y="2846"/>
                  </a:lnTo>
                  <a:lnTo>
                    <a:pt x="1049" y="2872"/>
                  </a:lnTo>
                  <a:lnTo>
                    <a:pt x="1064" y="2898"/>
                  </a:lnTo>
                  <a:lnTo>
                    <a:pt x="1081" y="2922"/>
                  </a:lnTo>
                  <a:lnTo>
                    <a:pt x="1098" y="2948"/>
                  </a:lnTo>
                  <a:lnTo>
                    <a:pt x="1116" y="2972"/>
                  </a:lnTo>
                  <a:lnTo>
                    <a:pt x="1135" y="2996"/>
                  </a:lnTo>
                  <a:lnTo>
                    <a:pt x="1154" y="3021"/>
                  </a:lnTo>
                  <a:lnTo>
                    <a:pt x="1174" y="3043"/>
                  </a:lnTo>
                  <a:lnTo>
                    <a:pt x="1197" y="3065"/>
                  </a:lnTo>
                  <a:lnTo>
                    <a:pt x="1219" y="3087"/>
                  </a:lnTo>
                  <a:lnTo>
                    <a:pt x="1241" y="3108"/>
                  </a:lnTo>
                  <a:lnTo>
                    <a:pt x="1265" y="3128"/>
                  </a:lnTo>
                  <a:lnTo>
                    <a:pt x="1292" y="3149"/>
                  </a:lnTo>
                  <a:lnTo>
                    <a:pt x="1318" y="3169"/>
                  </a:lnTo>
                  <a:lnTo>
                    <a:pt x="1344" y="3188"/>
                  </a:lnTo>
                  <a:lnTo>
                    <a:pt x="1368" y="3205"/>
                  </a:lnTo>
                  <a:lnTo>
                    <a:pt x="1390" y="3219"/>
                  </a:lnTo>
                  <a:lnTo>
                    <a:pt x="1415" y="3234"/>
                  </a:lnTo>
                  <a:lnTo>
                    <a:pt x="1437" y="3247"/>
                  </a:lnTo>
                  <a:lnTo>
                    <a:pt x="1461" y="3260"/>
                  </a:lnTo>
                  <a:lnTo>
                    <a:pt x="1485" y="3273"/>
                  </a:lnTo>
                  <a:lnTo>
                    <a:pt x="1511" y="3286"/>
                  </a:lnTo>
                  <a:lnTo>
                    <a:pt x="1536" y="3298"/>
                  </a:lnTo>
                  <a:lnTo>
                    <a:pt x="1560" y="3307"/>
                  </a:lnTo>
                  <a:lnTo>
                    <a:pt x="1586" y="3316"/>
                  </a:lnTo>
                  <a:lnTo>
                    <a:pt x="1612" y="3325"/>
                  </a:lnTo>
                  <a:lnTo>
                    <a:pt x="1636" y="3335"/>
                  </a:lnTo>
                  <a:lnTo>
                    <a:pt x="1662" y="3342"/>
                  </a:lnTo>
                  <a:lnTo>
                    <a:pt x="1689" y="3348"/>
                  </a:lnTo>
                  <a:lnTo>
                    <a:pt x="1715" y="3355"/>
                  </a:lnTo>
                  <a:lnTo>
                    <a:pt x="1741" y="3361"/>
                  </a:lnTo>
                  <a:lnTo>
                    <a:pt x="1767" y="3364"/>
                  </a:lnTo>
                  <a:lnTo>
                    <a:pt x="1793" y="3368"/>
                  </a:lnTo>
                  <a:lnTo>
                    <a:pt x="1819" y="3372"/>
                  </a:lnTo>
                  <a:lnTo>
                    <a:pt x="1845" y="3376"/>
                  </a:lnTo>
                  <a:lnTo>
                    <a:pt x="1871" y="3377"/>
                  </a:lnTo>
                  <a:lnTo>
                    <a:pt x="1897" y="3377"/>
                  </a:lnTo>
                  <a:lnTo>
                    <a:pt x="1949" y="3379"/>
                  </a:lnTo>
                  <a:lnTo>
                    <a:pt x="2002" y="3376"/>
                  </a:lnTo>
                  <a:lnTo>
                    <a:pt x="2052" y="3370"/>
                  </a:lnTo>
                  <a:lnTo>
                    <a:pt x="2102" y="3363"/>
                  </a:lnTo>
                  <a:lnTo>
                    <a:pt x="2153" y="3351"/>
                  </a:lnTo>
                  <a:lnTo>
                    <a:pt x="2203" y="3338"/>
                  </a:lnTo>
                  <a:lnTo>
                    <a:pt x="2227" y="3331"/>
                  </a:lnTo>
                  <a:lnTo>
                    <a:pt x="2249" y="3322"/>
                  </a:lnTo>
                  <a:lnTo>
                    <a:pt x="2274" y="3312"/>
                  </a:lnTo>
                  <a:lnTo>
                    <a:pt x="2298" y="3303"/>
                  </a:lnTo>
                  <a:lnTo>
                    <a:pt x="2320" y="3292"/>
                  </a:lnTo>
                  <a:lnTo>
                    <a:pt x="2343" y="3281"/>
                  </a:lnTo>
                  <a:lnTo>
                    <a:pt x="2365" y="3270"/>
                  </a:lnTo>
                  <a:lnTo>
                    <a:pt x="2387" y="3257"/>
                  </a:lnTo>
                  <a:lnTo>
                    <a:pt x="2410" y="3244"/>
                  </a:lnTo>
                  <a:lnTo>
                    <a:pt x="2430" y="3229"/>
                  </a:lnTo>
                  <a:lnTo>
                    <a:pt x="2451" y="3214"/>
                  </a:lnTo>
                  <a:lnTo>
                    <a:pt x="2471" y="3199"/>
                  </a:lnTo>
                  <a:lnTo>
                    <a:pt x="2490" y="3182"/>
                  </a:lnTo>
                  <a:lnTo>
                    <a:pt x="2510" y="3166"/>
                  </a:lnTo>
                  <a:lnTo>
                    <a:pt x="2529" y="3149"/>
                  </a:lnTo>
                  <a:lnTo>
                    <a:pt x="2548" y="3130"/>
                  </a:lnTo>
                  <a:lnTo>
                    <a:pt x="2564" y="3112"/>
                  </a:lnTo>
                  <a:lnTo>
                    <a:pt x="2581" y="3091"/>
                  </a:lnTo>
                  <a:lnTo>
                    <a:pt x="2598" y="3073"/>
                  </a:lnTo>
                  <a:lnTo>
                    <a:pt x="2615" y="3050"/>
                  </a:lnTo>
                  <a:lnTo>
                    <a:pt x="2645" y="3008"/>
                  </a:lnTo>
                  <a:lnTo>
                    <a:pt x="2660" y="2985"/>
                  </a:lnTo>
                  <a:lnTo>
                    <a:pt x="2673" y="2961"/>
                  </a:lnTo>
                  <a:lnTo>
                    <a:pt x="2686" y="2937"/>
                  </a:lnTo>
                  <a:lnTo>
                    <a:pt x="2697" y="2911"/>
                  </a:lnTo>
                  <a:lnTo>
                    <a:pt x="2708" y="2887"/>
                  </a:lnTo>
                  <a:lnTo>
                    <a:pt x="2719" y="2861"/>
                  </a:lnTo>
                  <a:lnTo>
                    <a:pt x="2728" y="2833"/>
                  </a:lnTo>
                  <a:lnTo>
                    <a:pt x="2738" y="2805"/>
                  </a:lnTo>
                  <a:lnTo>
                    <a:pt x="2745" y="2785"/>
                  </a:lnTo>
                  <a:lnTo>
                    <a:pt x="2753" y="2766"/>
                  </a:lnTo>
                  <a:lnTo>
                    <a:pt x="2758" y="2745"/>
                  </a:lnTo>
                  <a:lnTo>
                    <a:pt x="2762" y="2725"/>
                  </a:lnTo>
                  <a:lnTo>
                    <a:pt x="2766" y="2705"/>
                  </a:lnTo>
                  <a:lnTo>
                    <a:pt x="2769" y="2684"/>
                  </a:lnTo>
                  <a:lnTo>
                    <a:pt x="2773" y="2664"/>
                  </a:lnTo>
                  <a:lnTo>
                    <a:pt x="2775" y="2645"/>
                  </a:lnTo>
                  <a:lnTo>
                    <a:pt x="2777" y="2625"/>
                  </a:lnTo>
                  <a:lnTo>
                    <a:pt x="2777" y="2604"/>
                  </a:lnTo>
                  <a:lnTo>
                    <a:pt x="2777" y="2563"/>
                  </a:lnTo>
                  <a:lnTo>
                    <a:pt x="2777" y="2545"/>
                  </a:lnTo>
                  <a:lnTo>
                    <a:pt x="2775" y="2524"/>
                  </a:lnTo>
                  <a:lnTo>
                    <a:pt x="2773" y="2504"/>
                  </a:lnTo>
                  <a:lnTo>
                    <a:pt x="2769" y="2485"/>
                  </a:lnTo>
                  <a:lnTo>
                    <a:pt x="2766" y="2465"/>
                  </a:lnTo>
                  <a:lnTo>
                    <a:pt x="2762" y="2446"/>
                  </a:lnTo>
                  <a:lnTo>
                    <a:pt x="2758" y="2428"/>
                  </a:lnTo>
                  <a:lnTo>
                    <a:pt x="2753" y="2407"/>
                  </a:lnTo>
                  <a:lnTo>
                    <a:pt x="2747" y="2389"/>
                  </a:lnTo>
                  <a:lnTo>
                    <a:pt x="2742" y="2370"/>
                  </a:lnTo>
                  <a:lnTo>
                    <a:pt x="2734" y="2351"/>
                  </a:lnTo>
                  <a:lnTo>
                    <a:pt x="2727" y="2335"/>
                  </a:lnTo>
                  <a:lnTo>
                    <a:pt x="2719" y="2316"/>
                  </a:lnTo>
                  <a:lnTo>
                    <a:pt x="2712" y="2297"/>
                  </a:lnTo>
                  <a:lnTo>
                    <a:pt x="2693" y="2262"/>
                  </a:lnTo>
                  <a:lnTo>
                    <a:pt x="2673" y="2229"/>
                  </a:lnTo>
                  <a:lnTo>
                    <a:pt x="2650" y="2197"/>
                  </a:lnTo>
                  <a:lnTo>
                    <a:pt x="2639" y="2180"/>
                  </a:lnTo>
                  <a:lnTo>
                    <a:pt x="2626" y="2165"/>
                  </a:lnTo>
                  <a:lnTo>
                    <a:pt x="2602" y="2136"/>
                  </a:lnTo>
                  <a:lnTo>
                    <a:pt x="2574" y="2108"/>
                  </a:lnTo>
                  <a:lnTo>
                    <a:pt x="2544" y="2080"/>
                  </a:lnTo>
                  <a:lnTo>
                    <a:pt x="2529" y="2067"/>
                  </a:lnTo>
                  <a:lnTo>
                    <a:pt x="2514" y="2056"/>
                  </a:lnTo>
                  <a:lnTo>
                    <a:pt x="2499" y="2043"/>
                  </a:lnTo>
                  <a:lnTo>
                    <a:pt x="2482" y="2032"/>
                  </a:lnTo>
                  <a:lnTo>
                    <a:pt x="2449" y="2011"/>
                  </a:lnTo>
                  <a:lnTo>
                    <a:pt x="2432" y="2000"/>
                  </a:lnTo>
                  <a:lnTo>
                    <a:pt x="2414" y="1991"/>
                  </a:lnTo>
                  <a:lnTo>
                    <a:pt x="2397" y="1981"/>
                  </a:lnTo>
                  <a:lnTo>
                    <a:pt x="2378" y="1974"/>
                  </a:lnTo>
                  <a:lnTo>
                    <a:pt x="2359" y="1967"/>
                  </a:lnTo>
                  <a:lnTo>
                    <a:pt x="2341" y="1959"/>
                  </a:lnTo>
                  <a:lnTo>
                    <a:pt x="2302" y="1946"/>
                  </a:lnTo>
                  <a:lnTo>
                    <a:pt x="2263" y="1935"/>
                  </a:lnTo>
                  <a:lnTo>
                    <a:pt x="2242" y="1931"/>
                  </a:lnTo>
                  <a:lnTo>
                    <a:pt x="2222" y="1928"/>
                  </a:lnTo>
                  <a:lnTo>
                    <a:pt x="2201" y="1924"/>
                  </a:lnTo>
                  <a:lnTo>
                    <a:pt x="2181" y="1922"/>
                  </a:lnTo>
                  <a:lnTo>
                    <a:pt x="2138" y="1918"/>
                  </a:lnTo>
                  <a:lnTo>
                    <a:pt x="2095" y="1918"/>
                  </a:lnTo>
                  <a:lnTo>
                    <a:pt x="2078" y="1918"/>
                  </a:lnTo>
                  <a:lnTo>
                    <a:pt x="2061" y="1920"/>
                  </a:lnTo>
                  <a:lnTo>
                    <a:pt x="2044" y="1920"/>
                  </a:lnTo>
                  <a:lnTo>
                    <a:pt x="2028" y="1922"/>
                  </a:lnTo>
                  <a:lnTo>
                    <a:pt x="2011" y="1926"/>
                  </a:lnTo>
                  <a:lnTo>
                    <a:pt x="1994" y="1928"/>
                  </a:lnTo>
                  <a:lnTo>
                    <a:pt x="1977" y="1931"/>
                  </a:lnTo>
                  <a:lnTo>
                    <a:pt x="1962" y="1937"/>
                  </a:lnTo>
                  <a:lnTo>
                    <a:pt x="1946" y="1941"/>
                  </a:lnTo>
                  <a:lnTo>
                    <a:pt x="1931" y="1946"/>
                  </a:lnTo>
                  <a:lnTo>
                    <a:pt x="1916" y="1952"/>
                  </a:lnTo>
                  <a:lnTo>
                    <a:pt x="1901" y="1957"/>
                  </a:lnTo>
                  <a:lnTo>
                    <a:pt x="1886" y="1965"/>
                  </a:lnTo>
                  <a:lnTo>
                    <a:pt x="1871" y="1972"/>
                  </a:lnTo>
                  <a:lnTo>
                    <a:pt x="1841" y="1987"/>
                  </a:lnTo>
                  <a:lnTo>
                    <a:pt x="1813" y="2004"/>
                  </a:lnTo>
                  <a:lnTo>
                    <a:pt x="1787" y="2024"/>
                  </a:lnTo>
                  <a:lnTo>
                    <a:pt x="1763" y="2045"/>
                  </a:lnTo>
                  <a:lnTo>
                    <a:pt x="1739" y="2065"/>
                  </a:lnTo>
                  <a:lnTo>
                    <a:pt x="1715" y="2089"/>
                  </a:lnTo>
                  <a:lnTo>
                    <a:pt x="1694" y="2113"/>
                  </a:lnTo>
                  <a:lnTo>
                    <a:pt x="1674" y="2139"/>
                  </a:lnTo>
                  <a:lnTo>
                    <a:pt x="1655" y="2165"/>
                  </a:lnTo>
                  <a:lnTo>
                    <a:pt x="1648" y="2180"/>
                  </a:lnTo>
                  <a:lnTo>
                    <a:pt x="1638" y="2193"/>
                  </a:lnTo>
                  <a:lnTo>
                    <a:pt x="1623" y="2223"/>
                  </a:lnTo>
                  <a:lnTo>
                    <a:pt x="1610" y="2251"/>
                  </a:lnTo>
                  <a:lnTo>
                    <a:pt x="1599" y="2281"/>
                  </a:lnTo>
                  <a:lnTo>
                    <a:pt x="1588" y="2312"/>
                  </a:lnTo>
                  <a:lnTo>
                    <a:pt x="1580" y="2342"/>
                  </a:lnTo>
                  <a:lnTo>
                    <a:pt x="1575" y="2374"/>
                  </a:lnTo>
                  <a:lnTo>
                    <a:pt x="1571" y="2405"/>
                  </a:lnTo>
                  <a:lnTo>
                    <a:pt x="1571" y="2437"/>
                  </a:lnTo>
                  <a:lnTo>
                    <a:pt x="1571" y="2452"/>
                  </a:lnTo>
                  <a:lnTo>
                    <a:pt x="1571" y="2468"/>
                  </a:lnTo>
                  <a:lnTo>
                    <a:pt x="1573" y="2483"/>
                  </a:lnTo>
                  <a:lnTo>
                    <a:pt x="1575" y="2500"/>
                  </a:lnTo>
                  <a:lnTo>
                    <a:pt x="1580" y="2532"/>
                  </a:lnTo>
                  <a:lnTo>
                    <a:pt x="1588" y="2563"/>
                  </a:lnTo>
                  <a:lnTo>
                    <a:pt x="1599" y="2593"/>
                  </a:lnTo>
                  <a:lnTo>
                    <a:pt x="1612" y="2625"/>
                  </a:lnTo>
                  <a:lnTo>
                    <a:pt x="1620" y="2640"/>
                  </a:lnTo>
                  <a:lnTo>
                    <a:pt x="1627" y="2654"/>
                  </a:lnTo>
                  <a:lnTo>
                    <a:pt x="1642" y="2679"/>
                  </a:lnTo>
                  <a:lnTo>
                    <a:pt x="1659" y="2701"/>
                  </a:lnTo>
                  <a:lnTo>
                    <a:pt x="1675" y="2723"/>
                  </a:lnTo>
                  <a:lnTo>
                    <a:pt x="1696" y="2744"/>
                  </a:lnTo>
                  <a:lnTo>
                    <a:pt x="1716" y="2762"/>
                  </a:lnTo>
                  <a:lnTo>
                    <a:pt x="1737" y="2779"/>
                  </a:lnTo>
                  <a:lnTo>
                    <a:pt x="1759" y="2794"/>
                  </a:lnTo>
                  <a:lnTo>
                    <a:pt x="1784" y="2809"/>
                  </a:lnTo>
                  <a:lnTo>
                    <a:pt x="1808" y="2822"/>
                  </a:lnTo>
                  <a:lnTo>
                    <a:pt x="1834" y="2833"/>
                  </a:lnTo>
                  <a:lnTo>
                    <a:pt x="1858" y="2842"/>
                  </a:lnTo>
                  <a:lnTo>
                    <a:pt x="1884" y="2850"/>
                  </a:lnTo>
                  <a:lnTo>
                    <a:pt x="1912" y="2857"/>
                  </a:lnTo>
                  <a:lnTo>
                    <a:pt x="1938" y="2861"/>
                  </a:lnTo>
                  <a:lnTo>
                    <a:pt x="1966" y="2864"/>
                  </a:lnTo>
                  <a:lnTo>
                    <a:pt x="1992" y="2866"/>
                  </a:lnTo>
                  <a:lnTo>
                    <a:pt x="2020" y="2866"/>
                  </a:lnTo>
                  <a:lnTo>
                    <a:pt x="2046" y="2864"/>
                  </a:lnTo>
                  <a:lnTo>
                    <a:pt x="2072" y="2861"/>
                  </a:lnTo>
                  <a:lnTo>
                    <a:pt x="2099" y="2855"/>
                  </a:lnTo>
                  <a:lnTo>
                    <a:pt x="2125" y="2848"/>
                  </a:lnTo>
                  <a:lnTo>
                    <a:pt x="2149" y="2838"/>
                  </a:lnTo>
                  <a:lnTo>
                    <a:pt x="2173" y="2827"/>
                  </a:lnTo>
                  <a:lnTo>
                    <a:pt x="2195" y="2814"/>
                  </a:lnTo>
                  <a:lnTo>
                    <a:pt x="2218" y="2801"/>
                  </a:lnTo>
                  <a:lnTo>
                    <a:pt x="2238" y="2785"/>
                  </a:lnTo>
                  <a:lnTo>
                    <a:pt x="2249" y="2775"/>
                  </a:lnTo>
                  <a:lnTo>
                    <a:pt x="2259" y="2766"/>
                  </a:lnTo>
                  <a:lnTo>
                    <a:pt x="2268" y="2757"/>
                  </a:lnTo>
                  <a:lnTo>
                    <a:pt x="2277" y="2745"/>
                  </a:lnTo>
                  <a:lnTo>
                    <a:pt x="2285" y="2734"/>
                  </a:lnTo>
                  <a:lnTo>
                    <a:pt x="2294" y="2723"/>
                  </a:lnTo>
                  <a:lnTo>
                    <a:pt x="2302" y="2712"/>
                  </a:lnTo>
                  <a:lnTo>
                    <a:pt x="2309" y="2699"/>
                  </a:lnTo>
                  <a:lnTo>
                    <a:pt x="2322" y="2673"/>
                  </a:lnTo>
                  <a:lnTo>
                    <a:pt x="2330" y="2660"/>
                  </a:lnTo>
                  <a:lnTo>
                    <a:pt x="2335" y="2645"/>
                  </a:lnTo>
                  <a:lnTo>
                    <a:pt x="2339" y="2634"/>
                  </a:lnTo>
                  <a:lnTo>
                    <a:pt x="2343" y="2621"/>
                  </a:lnTo>
                  <a:lnTo>
                    <a:pt x="2346" y="2606"/>
                  </a:lnTo>
                  <a:lnTo>
                    <a:pt x="2348" y="2593"/>
                  </a:lnTo>
                  <a:lnTo>
                    <a:pt x="2354" y="2565"/>
                  </a:lnTo>
                  <a:lnTo>
                    <a:pt x="2358" y="2535"/>
                  </a:lnTo>
                  <a:lnTo>
                    <a:pt x="2566" y="2535"/>
                  </a:lnTo>
                  <a:lnTo>
                    <a:pt x="2568" y="2556"/>
                  </a:lnTo>
                  <a:lnTo>
                    <a:pt x="2568" y="2574"/>
                  </a:lnTo>
                  <a:lnTo>
                    <a:pt x="2566" y="2612"/>
                  </a:lnTo>
                  <a:lnTo>
                    <a:pt x="2564" y="2632"/>
                  </a:lnTo>
                  <a:lnTo>
                    <a:pt x="2563" y="2651"/>
                  </a:lnTo>
                  <a:lnTo>
                    <a:pt x="2557" y="2669"/>
                  </a:lnTo>
                  <a:lnTo>
                    <a:pt x="2553" y="2688"/>
                  </a:lnTo>
                  <a:lnTo>
                    <a:pt x="2548" y="2705"/>
                  </a:lnTo>
                  <a:lnTo>
                    <a:pt x="2544" y="2721"/>
                  </a:lnTo>
                  <a:lnTo>
                    <a:pt x="2538" y="2738"/>
                  </a:lnTo>
                  <a:lnTo>
                    <a:pt x="2533" y="2755"/>
                  </a:lnTo>
                  <a:lnTo>
                    <a:pt x="2520" y="2786"/>
                  </a:lnTo>
                  <a:lnTo>
                    <a:pt x="2505" y="2818"/>
                  </a:lnTo>
                  <a:lnTo>
                    <a:pt x="2488" y="2848"/>
                  </a:lnTo>
                  <a:lnTo>
                    <a:pt x="2471" y="2876"/>
                  </a:lnTo>
                  <a:lnTo>
                    <a:pt x="2462" y="2889"/>
                  </a:lnTo>
                  <a:lnTo>
                    <a:pt x="2451" y="2902"/>
                  </a:lnTo>
                  <a:lnTo>
                    <a:pt x="2441" y="2915"/>
                  </a:lnTo>
                  <a:lnTo>
                    <a:pt x="2430" y="2928"/>
                  </a:lnTo>
                  <a:lnTo>
                    <a:pt x="2419" y="2939"/>
                  </a:lnTo>
                  <a:lnTo>
                    <a:pt x="2408" y="2952"/>
                  </a:lnTo>
                  <a:lnTo>
                    <a:pt x="2386" y="2974"/>
                  </a:lnTo>
                  <a:lnTo>
                    <a:pt x="2361" y="2996"/>
                  </a:lnTo>
                  <a:lnTo>
                    <a:pt x="2335" y="3015"/>
                  </a:lnTo>
                  <a:lnTo>
                    <a:pt x="2307" y="3034"/>
                  </a:lnTo>
                  <a:lnTo>
                    <a:pt x="2279" y="3050"/>
                  </a:lnTo>
                  <a:lnTo>
                    <a:pt x="2266" y="3058"/>
                  </a:lnTo>
                  <a:lnTo>
                    <a:pt x="2251" y="3067"/>
                  </a:lnTo>
                  <a:lnTo>
                    <a:pt x="2236" y="3073"/>
                  </a:lnTo>
                  <a:lnTo>
                    <a:pt x="2222" y="3080"/>
                  </a:lnTo>
                  <a:lnTo>
                    <a:pt x="2207" y="3087"/>
                  </a:lnTo>
                  <a:lnTo>
                    <a:pt x="2192" y="3093"/>
                  </a:lnTo>
                  <a:lnTo>
                    <a:pt x="2160" y="3104"/>
                  </a:lnTo>
                  <a:lnTo>
                    <a:pt x="2128" y="3114"/>
                  </a:lnTo>
                  <a:lnTo>
                    <a:pt x="2097" y="3121"/>
                  </a:lnTo>
                  <a:lnTo>
                    <a:pt x="2080" y="3125"/>
                  </a:lnTo>
                  <a:lnTo>
                    <a:pt x="2063" y="3127"/>
                  </a:lnTo>
                  <a:lnTo>
                    <a:pt x="2031" y="3132"/>
                  </a:lnTo>
                  <a:lnTo>
                    <a:pt x="1998" y="3136"/>
                  </a:lnTo>
                  <a:lnTo>
                    <a:pt x="1964" y="3136"/>
                  </a:lnTo>
                  <a:lnTo>
                    <a:pt x="1931" y="3136"/>
                  </a:lnTo>
                  <a:lnTo>
                    <a:pt x="1895" y="3134"/>
                  </a:lnTo>
                  <a:lnTo>
                    <a:pt x="1862" y="3130"/>
                  </a:lnTo>
                  <a:lnTo>
                    <a:pt x="1828" y="3125"/>
                  </a:lnTo>
                  <a:lnTo>
                    <a:pt x="1795" y="3117"/>
                  </a:lnTo>
                  <a:lnTo>
                    <a:pt x="1761" y="3110"/>
                  </a:lnTo>
                  <a:lnTo>
                    <a:pt x="1728" y="3099"/>
                  </a:lnTo>
                  <a:lnTo>
                    <a:pt x="1711" y="3093"/>
                  </a:lnTo>
                  <a:lnTo>
                    <a:pt x="1696" y="3086"/>
                  </a:lnTo>
                  <a:lnTo>
                    <a:pt x="1675" y="3078"/>
                  </a:lnTo>
                  <a:lnTo>
                    <a:pt x="1655" y="3069"/>
                  </a:lnTo>
                  <a:lnTo>
                    <a:pt x="1634" y="3060"/>
                  </a:lnTo>
                  <a:lnTo>
                    <a:pt x="1616" y="3050"/>
                  </a:lnTo>
                  <a:lnTo>
                    <a:pt x="1577" y="3028"/>
                  </a:lnTo>
                  <a:lnTo>
                    <a:pt x="1558" y="3017"/>
                  </a:lnTo>
                  <a:lnTo>
                    <a:pt x="1541" y="3006"/>
                  </a:lnTo>
                  <a:lnTo>
                    <a:pt x="1523" y="2993"/>
                  </a:lnTo>
                  <a:lnTo>
                    <a:pt x="1506" y="2980"/>
                  </a:lnTo>
                  <a:lnTo>
                    <a:pt x="1472" y="2952"/>
                  </a:lnTo>
                  <a:lnTo>
                    <a:pt x="1456" y="2937"/>
                  </a:lnTo>
                  <a:lnTo>
                    <a:pt x="1441" y="2922"/>
                  </a:lnTo>
                  <a:lnTo>
                    <a:pt x="1411" y="2890"/>
                  </a:lnTo>
                  <a:lnTo>
                    <a:pt x="1398" y="2876"/>
                  </a:lnTo>
                  <a:lnTo>
                    <a:pt x="1383" y="2859"/>
                  </a:lnTo>
                  <a:lnTo>
                    <a:pt x="1357" y="2824"/>
                  </a:lnTo>
                  <a:lnTo>
                    <a:pt x="1333" y="2788"/>
                  </a:lnTo>
                  <a:lnTo>
                    <a:pt x="1312" y="2751"/>
                  </a:lnTo>
                  <a:lnTo>
                    <a:pt x="1301" y="2732"/>
                  </a:lnTo>
                  <a:lnTo>
                    <a:pt x="1292" y="2712"/>
                  </a:lnTo>
                  <a:lnTo>
                    <a:pt x="1275" y="2673"/>
                  </a:lnTo>
                  <a:lnTo>
                    <a:pt x="1258" y="2632"/>
                  </a:lnTo>
                  <a:lnTo>
                    <a:pt x="1245" y="2589"/>
                  </a:lnTo>
                  <a:lnTo>
                    <a:pt x="1238" y="2558"/>
                  </a:lnTo>
                  <a:lnTo>
                    <a:pt x="1232" y="2526"/>
                  </a:lnTo>
                  <a:lnTo>
                    <a:pt x="1228" y="2495"/>
                  </a:lnTo>
                  <a:lnTo>
                    <a:pt x="1224" y="2463"/>
                  </a:lnTo>
                  <a:lnTo>
                    <a:pt x="1221" y="2431"/>
                  </a:lnTo>
                  <a:lnTo>
                    <a:pt x="1221" y="2400"/>
                  </a:lnTo>
                  <a:lnTo>
                    <a:pt x="1221" y="2368"/>
                  </a:lnTo>
                  <a:lnTo>
                    <a:pt x="1223" y="2337"/>
                  </a:lnTo>
                  <a:lnTo>
                    <a:pt x="1224" y="2305"/>
                  </a:lnTo>
                  <a:lnTo>
                    <a:pt x="1228" y="2273"/>
                  </a:lnTo>
                  <a:lnTo>
                    <a:pt x="1234" y="2242"/>
                  </a:lnTo>
                  <a:lnTo>
                    <a:pt x="1239" y="2212"/>
                  </a:lnTo>
                  <a:lnTo>
                    <a:pt x="1247" y="2180"/>
                  </a:lnTo>
                  <a:lnTo>
                    <a:pt x="1254" y="2149"/>
                  </a:lnTo>
                  <a:lnTo>
                    <a:pt x="1264" y="2119"/>
                  </a:lnTo>
                  <a:lnTo>
                    <a:pt x="1275" y="2089"/>
                  </a:lnTo>
                  <a:lnTo>
                    <a:pt x="1286" y="2060"/>
                  </a:lnTo>
                  <a:lnTo>
                    <a:pt x="1299" y="2030"/>
                  </a:lnTo>
                  <a:lnTo>
                    <a:pt x="1312" y="2002"/>
                  </a:lnTo>
                  <a:lnTo>
                    <a:pt x="1327" y="1972"/>
                  </a:lnTo>
                  <a:lnTo>
                    <a:pt x="1342" y="1944"/>
                  </a:lnTo>
                  <a:lnTo>
                    <a:pt x="1359" y="1918"/>
                  </a:lnTo>
                  <a:lnTo>
                    <a:pt x="1377" y="1890"/>
                  </a:lnTo>
                  <a:lnTo>
                    <a:pt x="1394" y="1864"/>
                  </a:lnTo>
                  <a:lnTo>
                    <a:pt x="1415" y="1840"/>
                  </a:lnTo>
                  <a:lnTo>
                    <a:pt x="1435" y="1814"/>
                  </a:lnTo>
                  <a:lnTo>
                    <a:pt x="1456" y="1790"/>
                  </a:lnTo>
                  <a:lnTo>
                    <a:pt x="1478" y="1768"/>
                  </a:lnTo>
                  <a:lnTo>
                    <a:pt x="1500" y="1745"/>
                  </a:lnTo>
                  <a:lnTo>
                    <a:pt x="1523" y="1723"/>
                  </a:lnTo>
                  <a:lnTo>
                    <a:pt x="1547" y="1703"/>
                  </a:lnTo>
                  <a:lnTo>
                    <a:pt x="1573" y="1682"/>
                  </a:lnTo>
                  <a:lnTo>
                    <a:pt x="1601" y="1660"/>
                  </a:lnTo>
                  <a:lnTo>
                    <a:pt x="1631" y="1638"/>
                  </a:lnTo>
                  <a:lnTo>
                    <a:pt x="1661" y="1619"/>
                  </a:lnTo>
                  <a:lnTo>
                    <a:pt x="1692" y="1600"/>
                  </a:lnTo>
                  <a:lnTo>
                    <a:pt x="1724" y="1582"/>
                  </a:lnTo>
                  <a:lnTo>
                    <a:pt x="1757" y="1567"/>
                  </a:lnTo>
                  <a:lnTo>
                    <a:pt x="1789" y="1552"/>
                  </a:lnTo>
                  <a:lnTo>
                    <a:pt x="1825" y="1539"/>
                  </a:lnTo>
                  <a:lnTo>
                    <a:pt x="1858" y="1526"/>
                  </a:lnTo>
                  <a:lnTo>
                    <a:pt x="1894" y="1517"/>
                  </a:lnTo>
                  <a:lnTo>
                    <a:pt x="1927" y="1507"/>
                  </a:lnTo>
                  <a:lnTo>
                    <a:pt x="1962" y="1498"/>
                  </a:lnTo>
                  <a:lnTo>
                    <a:pt x="2000" y="1493"/>
                  </a:lnTo>
                  <a:lnTo>
                    <a:pt x="2035" y="1487"/>
                  </a:lnTo>
                  <a:lnTo>
                    <a:pt x="2072" y="1481"/>
                  </a:lnTo>
                  <a:lnTo>
                    <a:pt x="2108" y="1480"/>
                  </a:lnTo>
                  <a:lnTo>
                    <a:pt x="2145" y="1478"/>
                  </a:lnTo>
                  <a:lnTo>
                    <a:pt x="2182" y="1476"/>
                  </a:lnTo>
                  <a:lnTo>
                    <a:pt x="2218" y="1478"/>
                  </a:lnTo>
                  <a:lnTo>
                    <a:pt x="2255" y="1478"/>
                  </a:lnTo>
                  <a:lnTo>
                    <a:pt x="2292" y="1481"/>
                  </a:lnTo>
                  <a:lnTo>
                    <a:pt x="2330" y="1485"/>
                  </a:lnTo>
                  <a:lnTo>
                    <a:pt x="2365" y="1491"/>
                  </a:lnTo>
                  <a:lnTo>
                    <a:pt x="2402" y="1496"/>
                  </a:lnTo>
                  <a:lnTo>
                    <a:pt x="2438" y="1506"/>
                  </a:lnTo>
                  <a:lnTo>
                    <a:pt x="2473" y="1513"/>
                  </a:lnTo>
                  <a:lnTo>
                    <a:pt x="2509" y="1524"/>
                  </a:lnTo>
                  <a:lnTo>
                    <a:pt x="2544" y="1533"/>
                  </a:lnTo>
                  <a:lnTo>
                    <a:pt x="2579" y="1546"/>
                  </a:lnTo>
                  <a:lnTo>
                    <a:pt x="2613" y="1560"/>
                  </a:lnTo>
                  <a:lnTo>
                    <a:pt x="2646" y="1574"/>
                  </a:lnTo>
                  <a:lnTo>
                    <a:pt x="2680" y="1589"/>
                  </a:lnTo>
                  <a:close/>
                  <a:moveTo>
                    <a:pt x="6864" y="1796"/>
                  </a:moveTo>
                  <a:lnTo>
                    <a:pt x="7039" y="1796"/>
                  </a:lnTo>
                  <a:lnTo>
                    <a:pt x="7039" y="2582"/>
                  </a:lnTo>
                  <a:lnTo>
                    <a:pt x="6864" y="2582"/>
                  </a:lnTo>
                  <a:lnTo>
                    <a:pt x="6864" y="1796"/>
                  </a:lnTo>
                  <a:close/>
                  <a:moveTo>
                    <a:pt x="4678" y="2974"/>
                  </a:moveTo>
                  <a:lnTo>
                    <a:pt x="4687" y="2967"/>
                  </a:lnTo>
                  <a:lnTo>
                    <a:pt x="4697" y="2959"/>
                  </a:lnTo>
                  <a:lnTo>
                    <a:pt x="4706" y="2954"/>
                  </a:lnTo>
                  <a:lnTo>
                    <a:pt x="4715" y="2950"/>
                  </a:lnTo>
                  <a:lnTo>
                    <a:pt x="4726" y="2946"/>
                  </a:lnTo>
                  <a:lnTo>
                    <a:pt x="4736" y="2944"/>
                  </a:lnTo>
                  <a:lnTo>
                    <a:pt x="4747" y="2943"/>
                  </a:lnTo>
                  <a:lnTo>
                    <a:pt x="4758" y="2941"/>
                  </a:lnTo>
                  <a:lnTo>
                    <a:pt x="4769" y="2943"/>
                  </a:lnTo>
                  <a:lnTo>
                    <a:pt x="4779" y="2944"/>
                  </a:lnTo>
                  <a:lnTo>
                    <a:pt x="4790" y="2946"/>
                  </a:lnTo>
                  <a:lnTo>
                    <a:pt x="4801" y="2950"/>
                  </a:lnTo>
                  <a:lnTo>
                    <a:pt x="4810" y="2954"/>
                  </a:lnTo>
                  <a:lnTo>
                    <a:pt x="4820" y="2959"/>
                  </a:lnTo>
                  <a:lnTo>
                    <a:pt x="4829" y="2967"/>
                  </a:lnTo>
                  <a:lnTo>
                    <a:pt x="4838" y="2974"/>
                  </a:lnTo>
                  <a:lnTo>
                    <a:pt x="4846" y="2983"/>
                  </a:lnTo>
                  <a:lnTo>
                    <a:pt x="4851" y="2991"/>
                  </a:lnTo>
                  <a:lnTo>
                    <a:pt x="4859" y="3002"/>
                  </a:lnTo>
                  <a:lnTo>
                    <a:pt x="4862" y="3011"/>
                  </a:lnTo>
                  <a:lnTo>
                    <a:pt x="4866" y="3022"/>
                  </a:lnTo>
                  <a:lnTo>
                    <a:pt x="4870" y="3032"/>
                  </a:lnTo>
                  <a:lnTo>
                    <a:pt x="4870" y="3043"/>
                  </a:lnTo>
                  <a:lnTo>
                    <a:pt x="4872" y="3054"/>
                  </a:lnTo>
                  <a:lnTo>
                    <a:pt x="4872" y="3065"/>
                  </a:lnTo>
                  <a:lnTo>
                    <a:pt x="4870" y="3074"/>
                  </a:lnTo>
                  <a:lnTo>
                    <a:pt x="4866" y="3086"/>
                  </a:lnTo>
                  <a:lnTo>
                    <a:pt x="4864" y="3097"/>
                  </a:lnTo>
                  <a:lnTo>
                    <a:pt x="4859" y="3106"/>
                  </a:lnTo>
                  <a:lnTo>
                    <a:pt x="4853" y="3115"/>
                  </a:lnTo>
                  <a:lnTo>
                    <a:pt x="4846" y="3125"/>
                  </a:lnTo>
                  <a:lnTo>
                    <a:pt x="4838" y="3134"/>
                  </a:lnTo>
                  <a:lnTo>
                    <a:pt x="4831" y="3141"/>
                  </a:lnTo>
                  <a:lnTo>
                    <a:pt x="4821" y="3149"/>
                  </a:lnTo>
                  <a:lnTo>
                    <a:pt x="4812" y="3154"/>
                  </a:lnTo>
                  <a:lnTo>
                    <a:pt x="4801" y="3160"/>
                  </a:lnTo>
                  <a:lnTo>
                    <a:pt x="4792" y="3164"/>
                  </a:lnTo>
                  <a:lnTo>
                    <a:pt x="4780" y="3166"/>
                  </a:lnTo>
                  <a:lnTo>
                    <a:pt x="4769" y="3167"/>
                  </a:lnTo>
                  <a:lnTo>
                    <a:pt x="4758" y="3167"/>
                  </a:lnTo>
                  <a:lnTo>
                    <a:pt x="4749" y="3167"/>
                  </a:lnTo>
                  <a:lnTo>
                    <a:pt x="4738" y="3166"/>
                  </a:lnTo>
                  <a:lnTo>
                    <a:pt x="4726" y="3164"/>
                  </a:lnTo>
                  <a:lnTo>
                    <a:pt x="4717" y="3160"/>
                  </a:lnTo>
                  <a:lnTo>
                    <a:pt x="4706" y="3156"/>
                  </a:lnTo>
                  <a:lnTo>
                    <a:pt x="4697" y="3151"/>
                  </a:lnTo>
                  <a:lnTo>
                    <a:pt x="4687" y="3143"/>
                  </a:lnTo>
                  <a:lnTo>
                    <a:pt x="4678" y="3136"/>
                  </a:lnTo>
                  <a:lnTo>
                    <a:pt x="4674" y="3132"/>
                  </a:lnTo>
                  <a:lnTo>
                    <a:pt x="4670" y="3127"/>
                  </a:lnTo>
                  <a:lnTo>
                    <a:pt x="4665" y="3117"/>
                  </a:lnTo>
                  <a:lnTo>
                    <a:pt x="4659" y="3108"/>
                  </a:lnTo>
                  <a:lnTo>
                    <a:pt x="4656" y="3097"/>
                  </a:lnTo>
                  <a:lnTo>
                    <a:pt x="4652" y="3087"/>
                  </a:lnTo>
                  <a:lnTo>
                    <a:pt x="4650" y="3076"/>
                  </a:lnTo>
                  <a:lnTo>
                    <a:pt x="4648" y="3065"/>
                  </a:lnTo>
                  <a:lnTo>
                    <a:pt x="4648" y="3054"/>
                  </a:lnTo>
                  <a:lnTo>
                    <a:pt x="4648" y="3043"/>
                  </a:lnTo>
                  <a:lnTo>
                    <a:pt x="4650" y="3032"/>
                  </a:lnTo>
                  <a:lnTo>
                    <a:pt x="4652" y="3021"/>
                  </a:lnTo>
                  <a:lnTo>
                    <a:pt x="4656" y="3011"/>
                  </a:lnTo>
                  <a:lnTo>
                    <a:pt x="4659" y="3000"/>
                  </a:lnTo>
                  <a:lnTo>
                    <a:pt x="4665" y="2991"/>
                  </a:lnTo>
                  <a:lnTo>
                    <a:pt x="4670" y="2982"/>
                  </a:lnTo>
                  <a:lnTo>
                    <a:pt x="4678" y="2974"/>
                  </a:lnTo>
                  <a:close/>
                  <a:moveTo>
                    <a:pt x="4462" y="3902"/>
                  </a:moveTo>
                  <a:lnTo>
                    <a:pt x="4486" y="3902"/>
                  </a:lnTo>
                  <a:lnTo>
                    <a:pt x="4516" y="3900"/>
                  </a:lnTo>
                  <a:lnTo>
                    <a:pt x="4527" y="4050"/>
                  </a:lnTo>
                  <a:lnTo>
                    <a:pt x="4501" y="4054"/>
                  </a:lnTo>
                  <a:lnTo>
                    <a:pt x="4477" y="4056"/>
                  </a:lnTo>
                  <a:lnTo>
                    <a:pt x="4451" y="4058"/>
                  </a:lnTo>
                  <a:lnTo>
                    <a:pt x="4426" y="4058"/>
                  </a:lnTo>
                  <a:lnTo>
                    <a:pt x="4410" y="4058"/>
                  </a:lnTo>
                  <a:lnTo>
                    <a:pt x="4395" y="4056"/>
                  </a:lnTo>
                  <a:lnTo>
                    <a:pt x="4380" y="4054"/>
                  </a:lnTo>
                  <a:lnTo>
                    <a:pt x="4367" y="4052"/>
                  </a:lnTo>
                  <a:lnTo>
                    <a:pt x="4352" y="4049"/>
                  </a:lnTo>
                  <a:lnTo>
                    <a:pt x="4341" y="4045"/>
                  </a:lnTo>
                  <a:lnTo>
                    <a:pt x="4318" y="4036"/>
                  </a:lnTo>
                  <a:lnTo>
                    <a:pt x="4307" y="4030"/>
                  </a:lnTo>
                  <a:lnTo>
                    <a:pt x="4298" y="4024"/>
                  </a:lnTo>
                  <a:lnTo>
                    <a:pt x="4288" y="4017"/>
                  </a:lnTo>
                  <a:lnTo>
                    <a:pt x="4279" y="4011"/>
                  </a:lnTo>
                  <a:lnTo>
                    <a:pt x="4272" y="4004"/>
                  </a:lnTo>
                  <a:lnTo>
                    <a:pt x="4264" y="3996"/>
                  </a:lnTo>
                  <a:lnTo>
                    <a:pt x="4251" y="3980"/>
                  </a:lnTo>
                  <a:lnTo>
                    <a:pt x="4242" y="3963"/>
                  </a:lnTo>
                  <a:lnTo>
                    <a:pt x="4232" y="3944"/>
                  </a:lnTo>
                  <a:lnTo>
                    <a:pt x="4225" y="3928"/>
                  </a:lnTo>
                  <a:lnTo>
                    <a:pt x="4219" y="3909"/>
                  </a:lnTo>
                  <a:lnTo>
                    <a:pt x="4216" y="3892"/>
                  </a:lnTo>
                  <a:lnTo>
                    <a:pt x="4214" y="3874"/>
                  </a:lnTo>
                  <a:lnTo>
                    <a:pt x="4212" y="3857"/>
                  </a:lnTo>
                  <a:lnTo>
                    <a:pt x="4212" y="3842"/>
                  </a:lnTo>
                  <a:lnTo>
                    <a:pt x="4212" y="2976"/>
                  </a:lnTo>
                  <a:lnTo>
                    <a:pt x="4385" y="2976"/>
                  </a:lnTo>
                  <a:lnTo>
                    <a:pt x="4385" y="3820"/>
                  </a:lnTo>
                  <a:lnTo>
                    <a:pt x="4385" y="3829"/>
                  </a:lnTo>
                  <a:lnTo>
                    <a:pt x="4387" y="3838"/>
                  </a:lnTo>
                  <a:lnTo>
                    <a:pt x="4389" y="3848"/>
                  </a:lnTo>
                  <a:lnTo>
                    <a:pt x="4391" y="3855"/>
                  </a:lnTo>
                  <a:lnTo>
                    <a:pt x="4393" y="3863"/>
                  </a:lnTo>
                  <a:lnTo>
                    <a:pt x="4396" y="3870"/>
                  </a:lnTo>
                  <a:lnTo>
                    <a:pt x="4400" y="3876"/>
                  </a:lnTo>
                  <a:lnTo>
                    <a:pt x="4404" y="3881"/>
                  </a:lnTo>
                  <a:lnTo>
                    <a:pt x="4410" y="3887"/>
                  </a:lnTo>
                  <a:lnTo>
                    <a:pt x="4415" y="3891"/>
                  </a:lnTo>
                  <a:lnTo>
                    <a:pt x="4423" y="3894"/>
                  </a:lnTo>
                  <a:lnTo>
                    <a:pt x="4428" y="3898"/>
                  </a:lnTo>
                  <a:lnTo>
                    <a:pt x="4436" y="3900"/>
                  </a:lnTo>
                  <a:lnTo>
                    <a:pt x="4445" y="3902"/>
                  </a:lnTo>
                  <a:lnTo>
                    <a:pt x="4452" y="3902"/>
                  </a:lnTo>
                  <a:lnTo>
                    <a:pt x="4462" y="3902"/>
                  </a:lnTo>
                  <a:close/>
                  <a:moveTo>
                    <a:pt x="4670" y="3260"/>
                  </a:moveTo>
                  <a:lnTo>
                    <a:pt x="4846" y="3260"/>
                  </a:lnTo>
                  <a:lnTo>
                    <a:pt x="4846" y="4047"/>
                  </a:lnTo>
                  <a:lnTo>
                    <a:pt x="4670" y="4047"/>
                  </a:lnTo>
                  <a:lnTo>
                    <a:pt x="4670" y="3260"/>
                  </a:lnTo>
                  <a:close/>
                  <a:moveTo>
                    <a:pt x="5056" y="3260"/>
                  </a:moveTo>
                  <a:lnTo>
                    <a:pt x="5230" y="3260"/>
                  </a:lnTo>
                  <a:lnTo>
                    <a:pt x="5230" y="4047"/>
                  </a:lnTo>
                  <a:lnTo>
                    <a:pt x="5056" y="4047"/>
                  </a:lnTo>
                  <a:lnTo>
                    <a:pt x="5056" y="3260"/>
                  </a:lnTo>
                  <a:close/>
                  <a:moveTo>
                    <a:pt x="6858" y="3249"/>
                  </a:moveTo>
                  <a:lnTo>
                    <a:pt x="6879" y="3251"/>
                  </a:lnTo>
                  <a:lnTo>
                    <a:pt x="6899" y="3251"/>
                  </a:lnTo>
                  <a:lnTo>
                    <a:pt x="6920" y="3255"/>
                  </a:lnTo>
                  <a:lnTo>
                    <a:pt x="6940" y="3257"/>
                  </a:lnTo>
                  <a:lnTo>
                    <a:pt x="6950" y="3259"/>
                  </a:lnTo>
                  <a:lnTo>
                    <a:pt x="6959" y="3260"/>
                  </a:lnTo>
                  <a:lnTo>
                    <a:pt x="6978" y="3266"/>
                  </a:lnTo>
                  <a:lnTo>
                    <a:pt x="6996" y="3272"/>
                  </a:lnTo>
                  <a:lnTo>
                    <a:pt x="7013" y="3279"/>
                  </a:lnTo>
                  <a:lnTo>
                    <a:pt x="7032" y="3286"/>
                  </a:lnTo>
                  <a:lnTo>
                    <a:pt x="7049" y="3294"/>
                  </a:lnTo>
                  <a:lnTo>
                    <a:pt x="7063" y="3303"/>
                  </a:lnTo>
                  <a:lnTo>
                    <a:pt x="7080" y="3312"/>
                  </a:lnTo>
                  <a:lnTo>
                    <a:pt x="7095" y="3324"/>
                  </a:lnTo>
                  <a:lnTo>
                    <a:pt x="7110" y="3337"/>
                  </a:lnTo>
                  <a:lnTo>
                    <a:pt x="7125" y="3348"/>
                  </a:lnTo>
                  <a:lnTo>
                    <a:pt x="7138" y="3363"/>
                  </a:lnTo>
                  <a:lnTo>
                    <a:pt x="7151" y="3376"/>
                  </a:lnTo>
                  <a:lnTo>
                    <a:pt x="7164" y="3390"/>
                  </a:lnTo>
                  <a:lnTo>
                    <a:pt x="7175" y="3405"/>
                  </a:lnTo>
                  <a:lnTo>
                    <a:pt x="7186" y="3422"/>
                  </a:lnTo>
                  <a:lnTo>
                    <a:pt x="7196" y="3439"/>
                  </a:lnTo>
                  <a:lnTo>
                    <a:pt x="7205" y="3456"/>
                  </a:lnTo>
                  <a:lnTo>
                    <a:pt x="7213" y="3474"/>
                  </a:lnTo>
                  <a:lnTo>
                    <a:pt x="7220" y="3491"/>
                  </a:lnTo>
                  <a:lnTo>
                    <a:pt x="7226" y="3509"/>
                  </a:lnTo>
                  <a:lnTo>
                    <a:pt x="7231" y="3530"/>
                  </a:lnTo>
                  <a:lnTo>
                    <a:pt x="7237" y="3548"/>
                  </a:lnTo>
                  <a:lnTo>
                    <a:pt x="7241" y="3569"/>
                  </a:lnTo>
                  <a:lnTo>
                    <a:pt x="7242" y="3589"/>
                  </a:lnTo>
                  <a:lnTo>
                    <a:pt x="7244" y="3612"/>
                  </a:lnTo>
                  <a:lnTo>
                    <a:pt x="7246" y="3632"/>
                  </a:lnTo>
                  <a:lnTo>
                    <a:pt x="7246" y="3654"/>
                  </a:lnTo>
                  <a:lnTo>
                    <a:pt x="7246" y="3677"/>
                  </a:lnTo>
                  <a:lnTo>
                    <a:pt x="7244" y="3699"/>
                  </a:lnTo>
                  <a:lnTo>
                    <a:pt x="7242" y="3720"/>
                  </a:lnTo>
                  <a:lnTo>
                    <a:pt x="7241" y="3740"/>
                  </a:lnTo>
                  <a:lnTo>
                    <a:pt x="7237" y="3760"/>
                  </a:lnTo>
                  <a:lnTo>
                    <a:pt x="7231" y="3779"/>
                  </a:lnTo>
                  <a:lnTo>
                    <a:pt x="7226" y="3799"/>
                  </a:lnTo>
                  <a:lnTo>
                    <a:pt x="7220" y="3818"/>
                  </a:lnTo>
                  <a:lnTo>
                    <a:pt x="7213" y="3835"/>
                  </a:lnTo>
                  <a:lnTo>
                    <a:pt x="7205" y="3853"/>
                  </a:lnTo>
                  <a:lnTo>
                    <a:pt x="7196" y="3870"/>
                  </a:lnTo>
                  <a:lnTo>
                    <a:pt x="7186" y="3887"/>
                  </a:lnTo>
                  <a:lnTo>
                    <a:pt x="7175" y="3902"/>
                  </a:lnTo>
                  <a:lnTo>
                    <a:pt x="7164" y="3917"/>
                  </a:lnTo>
                  <a:lnTo>
                    <a:pt x="7151" y="3931"/>
                  </a:lnTo>
                  <a:lnTo>
                    <a:pt x="7138" y="3946"/>
                  </a:lnTo>
                  <a:lnTo>
                    <a:pt x="7125" y="3959"/>
                  </a:lnTo>
                  <a:lnTo>
                    <a:pt x="7110" y="3972"/>
                  </a:lnTo>
                  <a:lnTo>
                    <a:pt x="7095" y="3983"/>
                  </a:lnTo>
                  <a:lnTo>
                    <a:pt x="7080" y="3995"/>
                  </a:lnTo>
                  <a:lnTo>
                    <a:pt x="7063" y="4004"/>
                  </a:lnTo>
                  <a:lnTo>
                    <a:pt x="7047" y="4013"/>
                  </a:lnTo>
                  <a:lnTo>
                    <a:pt x="7030" y="4023"/>
                  </a:lnTo>
                  <a:lnTo>
                    <a:pt x="7013" y="4030"/>
                  </a:lnTo>
                  <a:lnTo>
                    <a:pt x="6996" y="4036"/>
                  </a:lnTo>
                  <a:lnTo>
                    <a:pt x="6978" y="4041"/>
                  </a:lnTo>
                  <a:lnTo>
                    <a:pt x="6959" y="4047"/>
                  </a:lnTo>
                  <a:lnTo>
                    <a:pt x="6939" y="4050"/>
                  </a:lnTo>
                  <a:lnTo>
                    <a:pt x="6920" y="4054"/>
                  </a:lnTo>
                  <a:lnTo>
                    <a:pt x="6899" y="4056"/>
                  </a:lnTo>
                  <a:lnTo>
                    <a:pt x="6879" y="4058"/>
                  </a:lnTo>
                  <a:lnTo>
                    <a:pt x="6858" y="4058"/>
                  </a:lnTo>
                  <a:lnTo>
                    <a:pt x="6836" y="4058"/>
                  </a:lnTo>
                  <a:lnTo>
                    <a:pt x="6816" y="4056"/>
                  </a:lnTo>
                  <a:lnTo>
                    <a:pt x="6797" y="4054"/>
                  </a:lnTo>
                  <a:lnTo>
                    <a:pt x="6776" y="4050"/>
                  </a:lnTo>
                  <a:lnTo>
                    <a:pt x="6758" y="4047"/>
                  </a:lnTo>
                  <a:lnTo>
                    <a:pt x="6739" y="4043"/>
                  </a:lnTo>
                  <a:lnTo>
                    <a:pt x="6721" y="4037"/>
                  </a:lnTo>
                  <a:lnTo>
                    <a:pt x="6702" y="4030"/>
                  </a:lnTo>
                  <a:lnTo>
                    <a:pt x="6685" y="4023"/>
                  </a:lnTo>
                  <a:lnTo>
                    <a:pt x="6668" y="4015"/>
                  </a:lnTo>
                  <a:lnTo>
                    <a:pt x="6653" y="4006"/>
                  </a:lnTo>
                  <a:lnTo>
                    <a:pt x="6637" y="3995"/>
                  </a:lnTo>
                  <a:lnTo>
                    <a:pt x="6622" y="3985"/>
                  </a:lnTo>
                  <a:lnTo>
                    <a:pt x="6607" y="3972"/>
                  </a:lnTo>
                  <a:lnTo>
                    <a:pt x="6594" y="3959"/>
                  </a:lnTo>
                  <a:lnTo>
                    <a:pt x="6579" y="3946"/>
                  </a:lnTo>
                  <a:lnTo>
                    <a:pt x="6566" y="3931"/>
                  </a:lnTo>
                  <a:lnTo>
                    <a:pt x="6555" y="3917"/>
                  </a:lnTo>
                  <a:lnTo>
                    <a:pt x="6543" y="3902"/>
                  </a:lnTo>
                  <a:lnTo>
                    <a:pt x="6532" y="3885"/>
                  </a:lnTo>
                  <a:lnTo>
                    <a:pt x="6523" y="3868"/>
                  </a:lnTo>
                  <a:lnTo>
                    <a:pt x="6514" y="3851"/>
                  </a:lnTo>
                  <a:lnTo>
                    <a:pt x="6506" y="3835"/>
                  </a:lnTo>
                  <a:lnTo>
                    <a:pt x="6499" y="3816"/>
                  </a:lnTo>
                  <a:lnTo>
                    <a:pt x="6493" y="3798"/>
                  </a:lnTo>
                  <a:lnTo>
                    <a:pt x="6488" y="3779"/>
                  </a:lnTo>
                  <a:lnTo>
                    <a:pt x="6482" y="3760"/>
                  </a:lnTo>
                  <a:lnTo>
                    <a:pt x="6478" y="3740"/>
                  </a:lnTo>
                  <a:lnTo>
                    <a:pt x="6476" y="3720"/>
                  </a:lnTo>
                  <a:lnTo>
                    <a:pt x="6475" y="3699"/>
                  </a:lnTo>
                  <a:lnTo>
                    <a:pt x="6473" y="3677"/>
                  </a:lnTo>
                  <a:lnTo>
                    <a:pt x="6473" y="3654"/>
                  </a:lnTo>
                  <a:lnTo>
                    <a:pt x="6473" y="3632"/>
                  </a:lnTo>
                  <a:lnTo>
                    <a:pt x="6475" y="3612"/>
                  </a:lnTo>
                  <a:lnTo>
                    <a:pt x="6476" y="3589"/>
                  </a:lnTo>
                  <a:lnTo>
                    <a:pt x="6478" y="3569"/>
                  </a:lnTo>
                  <a:lnTo>
                    <a:pt x="6482" y="3550"/>
                  </a:lnTo>
                  <a:lnTo>
                    <a:pt x="6488" y="3530"/>
                  </a:lnTo>
                  <a:lnTo>
                    <a:pt x="6493" y="3511"/>
                  </a:lnTo>
                  <a:lnTo>
                    <a:pt x="6499" y="3493"/>
                  </a:lnTo>
                  <a:lnTo>
                    <a:pt x="6506" y="3474"/>
                  </a:lnTo>
                  <a:lnTo>
                    <a:pt x="6514" y="3457"/>
                  </a:lnTo>
                  <a:lnTo>
                    <a:pt x="6523" y="3441"/>
                  </a:lnTo>
                  <a:lnTo>
                    <a:pt x="6532" y="3424"/>
                  </a:lnTo>
                  <a:lnTo>
                    <a:pt x="6543" y="3407"/>
                  </a:lnTo>
                  <a:lnTo>
                    <a:pt x="6555" y="3392"/>
                  </a:lnTo>
                  <a:lnTo>
                    <a:pt x="6566" y="3377"/>
                  </a:lnTo>
                  <a:lnTo>
                    <a:pt x="6579" y="3363"/>
                  </a:lnTo>
                  <a:lnTo>
                    <a:pt x="6594" y="3350"/>
                  </a:lnTo>
                  <a:lnTo>
                    <a:pt x="6607" y="3337"/>
                  </a:lnTo>
                  <a:lnTo>
                    <a:pt x="6622" y="3325"/>
                  </a:lnTo>
                  <a:lnTo>
                    <a:pt x="6639" y="3314"/>
                  </a:lnTo>
                  <a:lnTo>
                    <a:pt x="6653" y="3303"/>
                  </a:lnTo>
                  <a:lnTo>
                    <a:pt x="6670" y="3294"/>
                  </a:lnTo>
                  <a:lnTo>
                    <a:pt x="6687" y="3286"/>
                  </a:lnTo>
                  <a:lnTo>
                    <a:pt x="6704" y="3279"/>
                  </a:lnTo>
                  <a:lnTo>
                    <a:pt x="6721" y="3272"/>
                  </a:lnTo>
                  <a:lnTo>
                    <a:pt x="6739" y="3266"/>
                  </a:lnTo>
                  <a:lnTo>
                    <a:pt x="6758" y="3260"/>
                  </a:lnTo>
                  <a:lnTo>
                    <a:pt x="6776" y="3257"/>
                  </a:lnTo>
                  <a:lnTo>
                    <a:pt x="6797" y="3255"/>
                  </a:lnTo>
                  <a:lnTo>
                    <a:pt x="6816" y="3251"/>
                  </a:lnTo>
                  <a:lnTo>
                    <a:pt x="6836" y="3251"/>
                  </a:lnTo>
                  <a:lnTo>
                    <a:pt x="6858" y="3249"/>
                  </a:lnTo>
                  <a:close/>
                  <a:moveTo>
                    <a:pt x="6858" y="3909"/>
                  </a:moveTo>
                  <a:lnTo>
                    <a:pt x="6883" y="3907"/>
                  </a:lnTo>
                  <a:lnTo>
                    <a:pt x="6905" y="3904"/>
                  </a:lnTo>
                  <a:lnTo>
                    <a:pt x="6916" y="3902"/>
                  </a:lnTo>
                  <a:lnTo>
                    <a:pt x="6927" y="3898"/>
                  </a:lnTo>
                  <a:lnTo>
                    <a:pt x="6939" y="3894"/>
                  </a:lnTo>
                  <a:lnTo>
                    <a:pt x="6948" y="3891"/>
                  </a:lnTo>
                  <a:lnTo>
                    <a:pt x="6968" y="3879"/>
                  </a:lnTo>
                  <a:lnTo>
                    <a:pt x="6978" y="3874"/>
                  </a:lnTo>
                  <a:lnTo>
                    <a:pt x="6985" y="3868"/>
                  </a:lnTo>
                  <a:lnTo>
                    <a:pt x="6994" y="3861"/>
                  </a:lnTo>
                  <a:lnTo>
                    <a:pt x="7002" y="3855"/>
                  </a:lnTo>
                  <a:lnTo>
                    <a:pt x="7017" y="3838"/>
                  </a:lnTo>
                  <a:lnTo>
                    <a:pt x="7024" y="3831"/>
                  </a:lnTo>
                  <a:lnTo>
                    <a:pt x="7030" y="3822"/>
                  </a:lnTo>
                  <a:lnTo>
                    <a:pt x="7043" y="3801"/>
                  </a:lnTo>
                  <a:lnTo>
                    <a:pt x="7052" y="3781"/>
                  </a:lnTo>
                  <a:lnTo>
                    <a:pt x="7062" y="3759"/>
                  </a:lnTo>
                  <a:lnTo>
                    <a:pt x="7067" y="3734"/>
                  </a:lnTo>
                  <a:lnTo>
                    <a:pt x="7073" y="3710"/>
                  </a:lnTo>
                  <a:lnTo>
                    <a:pt x="7075" y="3682"/>
                  </a:lnTo>
                  <a:lnTo>
                    <a:pt x="7077" y="3654"/>
                  </a:lnTo>
                  <a:lnTo>
                    <a:pt x="7075" y="3627"/>
                  </a:lnTo>
                  <a:lnTo>
                    <a:pt x="7073" y="3614"/>
                  </a:lnTo>
                  <a:lnTo>
                    <a:pt x="7073" y="3601"/>
                  </a:lnTo>
                  <a:lnTo>
                    <a:pt x="7067" y="3575"/>
                  </a:lnTo>
                  <a:lnTo>
                    <a:pt x="7062" y="3550"/>
                  </a:lnTo>
                  <a:lnTo>
                    <a:pt x="7056" y="3539"/>
                  </a:lnTo>
                  <a:lnTo>
                    <a:pt x="7052" y="3528"/>
                  </a:lnTo>
                  <a:lnTo>
                    <a:pt x="7043" y="3508"/>
                  </a:lnTo>
                  <a:lnTo>
                    <a:pt x="7030" y="3487"/>
                  </a:lnTo>
                  <a:lnTo>
                    <a:pt x="7017" y="3470"/>
                  </a:lnTo>
                  <a:lnTo>
                    <a:pt x="7002" y="3454"/>
                  </a:lnTo>
                  <a:lnTo>
                    <a:pt x="6994" y="3446"/>
                  </a:lnTo>
                  <a:lnTo>
                    <a:pt x="6985" y="3441"/>
                  </a:lnTo>
                  <a:lnTo>
                    <a:pt x="6968" y="3428"/>
                  </a:lnTo>
                  <a:lnTo>
                    <a:pt x="6948" y="3418"/>
                  </a:lnTo>
                  <a:lnTo>
                    <a:pt x="6927" y="3411"/>
                  </a:lnTo>
                  <a:lnTo>
                    <a:pt x="6916" y="3407"/>
                  </a:lnTo>
                  <a:lnTo>
                    <a:pt x="6905" y="3404"/>
                  </a:lnTo>
                  <a:lnTo>
                    <a:pt x="6883" y="3402"/>
                  </a:lnTo>
                  <a:lnTo>
                    <a:pt x="6858" y="3400"/>
                  </a:lnTo>
                  <a:lnTo>
                    <a:pt x="6834" y="3402"/>
                  </a:lnTo>
                  <a:lnTo>
                    <a:pt x="6821" y="3402"/>
                  </a:lnTo>
                  <a:lnTo>
                    <a:pt x="6810" y="3404"/>
                  </a:lnTo>
                  <a:lnTo>
                    <a:pt x="6799" y="3407"/>
                  </a:lnTo>
                  <a:lnTo>
                    <a:pt x="6788" y="3411"/>
                  </a:lnTo>
                  <a:lnTo>
                    <a:pt x="6767" y="3418"/>
                  </a:lnTo>
                  <a:lnTo>
                    <a:pt x="6748" y="3428"/>
                  </a:lnTo>
                  <a:lnTo>
                    <a:pt x="6732" y="3441"/>
                  </a:lnTo>
                  <a:lnTo>
                    <a:pt x="6715" y="3456"/>
                  </a:lnTo>
                  <a:lnTo>
                    <a:pt x="6707" y="3463"/>
                  </a:lnTo>
                  <a:lnTo>
                    <a:pt x="6700" y="3470"/>
                  </a:lnTo>
                  <a:lnTo>
                    <a:pt x="6687" y="3489"/>
                  </a:lnTo>
                  <a:lnTo>
                    <a:pt x="6676" y="3508"/>
                  </a:lnTo>
                  <a:lnTo>
                    <a:pt x="6666" y="3528"/>
                  </a:lnTo>
                  <a:lnTo>
                    <a:pt x="6657" y="3550"/>
                  </a:lnTo>
                  <a:lnTo>
                    <a:pt x="6652" y="3575"/>
                  </a:lnTo>
                  <a:lnTo>
                    <a:pt x="6646" y="3601"/>
                  </a:lnTo>
                  <a:lnTo>
                    <a:pt x="6644" y="3627"/>
                  </a:lnTo>
                  <a:lnTo>
                    <a:pt x="6642" y="3654"/>
                  </a:lnTo>
                  <a:lnTo>
                    <a:pt x="6644" y="3682"/>
                  </a:lnTo>
                  <a:lnTo>
                    <a:pt x="6646" y="3708"/>
                  </a:lnTo>
                  <a:lnTo>
                    <a:pt x="6652" y="3734"/>
                  </a:lnTo>
                  <a:lnTo>
                    <a:pt x="6657" y="3759"/>
                  </a:lnTo>
                  <a:lnTo>
                    <a:pt x="6663" y="3770"/>
                  </a:lnTo>
                  <a:lnTo>
                    <a:pt x="6666" y="3781"/>
                  </a:lnTo>
                  <a:lnTo>
                    <a:pt x="6676" y="3801"/>
                  </a:lnTo>
                  <a:lnTo>
                    <a:pt x="6689" y="3820"/>
                  </a:lnTo>
                  <a:lnTo>
                    <a:pt x="6702" y="3838"/>
                  </a:lnTo>
                  <a:lnTo>
                    <a:pt x="6717" y="3853"/>
                  </a:lnTo>
                  <a:lnTo>
                    <a:pt x="6724" y="3861"/>
                  </a:lnTo>
                  <a:lnTo>
                    <a:pt x="6732" y="3868"/>
                  </a:lnTo>
                  <a:lnTo>
                    <a:pt x="6750" y="3879"/>
                  </a:lnTo>
                  <a:lnTo>
                    <a:pt x="6769" y="3891"/>
                  </a:lnTo>
                  <a:lnTo>
                    <a:pt x="6789" y="3898"/>
                  </a:lnTo>
                  <a:lnTo>
                    <a:pt x="6801" y="3902"/>
                  </a:lnTo>
                  <a:lnTo>
                    <a:pt x="6812" y="3904"/>
                  </a:lnTo>
                  <a:lnTo>
                    <a:pt x="6834" y="3907"/>
                  </a:lnTo>
                  <a:lnTo>
                    <a:pt x="6858" y="3909"/>
                  </a:lnTo>
                  <a:close/>
                  <a:moveTo>
                    <a:pt x="5064" y="2974"/>
                  </a:moveTo>
                  <a:lnTo>
                    <a:pt x="5071" y="2967"/>
                  </a:lnTo>
                  <a:lnTo>
                    <a:pt x="5080" y="2959"/>
                  </a:lnTo>
                  <a:lnTo>
                    <a:pt x="5090" y="2954"/>
                  </a:lnTo>
                  <a:lnTo>
                    <a:pt x="5101" y="2950"/>
                  </a:lnTo>
                  <a:lnTo>
                    <a:pt x="5110" y="2946"/>
                  </a:lnTo>
                  <a:lnTo>
                    <a:pt x="5121" y="2944"/>
                  </a:lnTo>
                  <a:lnTo>
                    <a:pt x="5131" y="2943"/>
                  </a:lnTo>
                  <a:lnTo>
                    <a:pt x="5142" y="2941"/>
                  </a:lnTo>
                  <a:lnTo>
                    <a:pt x="5153" y="2943"/>
                  </a:lnTo>
                  <a:lnTo>
                    <a:pt x="5164" y="2944"/>
                  </a:lnTo>
                  <a:lnTo>
                    <a:pt x="5174" y="2946"/>
                  </a:lnTo>
                  <a:lnTo>
                    <a:pt x="5185" y="2950"/>
                  </a:lnTo>
                  <a:lnTo>
                    <a:pt x="5194" y="2954"/>
                  </a:lnTo>
                  <a:lnTo>
                    <a:pt x="5203" y="2959"/>
                  </a:lnTo>
                  <a:lnTo>
                    <a:pt x="5213" y="2967"/>
                  </a:lnTo>
                  <a:lnTo>
                    <a:pt x="5222" y="2974"/>
                  </a:lnTo>
                  <a:lnTo>
                    <a:pt x="5230" y="2983"/>
                  </a:lnTo>
                  <a:lnTo>
                    <a:pt x="5237" y="2991"/>
                  </a:lnTo>
                  <a:lnTo>
                    <a:pt x="5243" y="3002"/>
                  </a:lnTo>
                  <a:lnTo>
                    <a:pt x="5246" y="3011"/>
                  </a:lnTo>
                  <a:lnTo>
                    <a:pt x="5250" y="3022"/>
                  </a:lnTo>
                  <a:lnTo>
                    <a:pt x="5254" y="3032"/>
                  </a:lnTo>
                  <a:lnTo>
                    <a:pt x="5256" y="3043"/>
                  </a:lnTo>
                  <a:lnTo>
                    <a:pt x="5256" y="3054"/>
                  </a:lnTo>
                  <a:lnTo>
                    <a:pt x="5256" y="3065"/>
                  </a:lnTo>
                  <a:lnTo>
                    <a:pt x="5254" y="3074"/>
                  </a:lnTo>
                  <a:lnTo>
                    <a:pt x="5252" y="3086"/>
                  </a:lnTo>
                  <a:lnTo>
                    <a:pt x="5248" y="3097"/>
                  </a:lnTo>
                  <a:lnTo>
                    <a:pt x="5243" y="3106"/>
                  </a:lnTo>
                  <a:lnTo>
                    <a:pt x="5237" y="3115"/>
                  </a:lnTo>
                  <a:lnTo>
                    <a:pt x="5231" y="3125"/>
                  </a:lnTo>
                  <a:lnTo>
                    <a:pt x="5224" y="3134"/>
                  </a:lnTo>
                  <a:lnTo>
                    <a:pt x="5215" y="3141"/>
                  </a:lnTo>
                  <a:lnTo>
                    <a:pt x="5205" y="3149"/>
                  </a:lnTo>
                  <a:lnTo>
                    <a:pt x="5196" y="3154"/>
                  </a:lnTo>
                  <a:lnTo>
                    <a:pt x="5187" y="3160"/>
                  </a:lnTo>
                  <a:lnTo>
                    <a:pt x="5176" y="3164"/>
                  </a:lnTo>
                  <a:lnTo>
                    <a:pt x="5164" y="3166"/>
                  </a:lnTo>
                  <a:lnTo>
                    <a:pt x="5155" y="3167"/>
                  </a:lnTo>
                  <a:lnTo>
                    <a:pt x="5144" y="3167"/>
                  </a:lnTo>
                  <a:lnTo>
                    <a:pt x="5133" y="3167"/>
                  </a:lnTo>
                  <a:lnTo>
                    <a:pt x="5121" y="3166"/>
                  </a:lnTo>
                  <a:lnTo>
                    <a:pt x="5110" y="3164"/>
                  </a:lnTo>
                  <a:lnTo>
                    <a:pt x="5101" y="3160"/>
                  </a:lnTo>
                  <a:lnTo>
                    <a:pt x="5090" y="3156"/>
                  </a:lnTo>
                  <a:lnTo>
                    <a:pt x="5080" y="3151"/>
                  </a:lnTo>
                  <a:lnTo>
                    <a:pt x="5071" y="3143"/>
                  </a:lnTo>
                  <a:lnTo>
                    <a:pt x="5064" y="3136"/>
                  </a:lnTo>
                  <a:lnTo>
                    <a:pt x="5060" y="3132"/>
                  </a:lnTo>
                  <a:lnTo>
                    <a:pt x="5056" y="3127"/>
                  </a:lnTo>
                  <a:lnTo>
                    <a:pt x="5049" y="3117"/>
                  </a:lnTo>
                  <a:lnTo>
                    <a:pt x="5045" y="3108"/>
                  </a:lnTo>
                  <a:lnTo>
                    <a:pt x="5039" y="3097"/>
                  </a:lnTo>
                  <a:lnTo>
                    <a:pt x="5038" y="3087"/>
                  </a:lnTo>
                  <a:lnTo>
                    <a:pt x="5034" y="3076"/>
                  </a:lnTo>
                  <a:lnTo>
                    <a:pt x="5034" y="3065"/>
                  </a:lnTo>
                  <a:lnTo>
                    <a:pt x="5034" y="3054"/>
                  </a:lnTo>
                  <a:lnTo>
                    <a:pt x="5034" y="3043"/>
                  </a:lnTo>
                  <a:lnTo>
                    <a:pt x="5034" y="3032"/>
                  </a:lnTo>
                  <a:lnTo>
                    <a:pt x="5036" y="3021"/>
                  </a:lnTo>
                  <a:lnTo>
                    <a:pt x="5039" y="3011"/>
                  </a:lnTo>
                  <a:lnTo>
                    <a:pt x="5043" y="3000"/>
                  </a:lnTo>
                  <a:lnTo>
                    <a:pt x="5049" y="2991"/>
                  </a:lnTo>
                  <a:lnTo>
                    <a:pt x="5056" y="2982"/>
                  </a:lnTo>
                  <a:lnTo>
                    <a:pt x="5064" y="2974"/>
                  </a:lnTo>
                  <a:close/>
                  <a:moveTo>
                    <a:pt x="6266" y="3902"/>
                  </a:moveTo>
                  <a:lnTo>
                    <a:pt x="6296" y="3902"/>
                  </a:lnTo>
                  <a:lnTo>
                    <a:pt x="6325" y="3900"/>
                  </a:lnTo>
                  <a:lnTo>
                    <a:pt x="6353" y="3896"/>
                  </a:lnTo>
                  <a:lnTo>
                    <a:pt x="6381" y="3892"/>
                  </a:lnTo>
                  <a:lnTo>
                    <a:pt x="6396" y="4043"/>
                  </a:lnTo>
                  <a:lnTo>
                    <a:pt x="6355" y="4050"/>
                  </a:lnTo>
                  <a:lnTo>
                    <a:pt x="6314" y="4056"/>
                  </a:lnTo>
                  <a:lnTo>
                    <a:pt x="6294" y="4056"/>
                  </a:lnTo>
                  <a:lnTo>
                    <a:pt x="6273" y="4058"/>
                  </a:lnTo>
                  <a:lnTo>
                    <a:pt x="6230" y="4058"/>
                  </a:lnTo>
                  <a:lnTo>
                    <a:pt x="6214" y="4058"/>
                  </a:lnTo>
                  <a:lnTo>
                    <a:pt x="6199" y="4056"/>
                  </a:lnTo>
                  <a:lnTo>
                    <a:pt x="6184" y="4054"/>
                  </a:lnTo>
                  <a:lnTo>
                    <a:pt x="6171" y="4052"/>
                  </a:lnTo>
                  <a:lnTo>
                    <a:pt x="6158" y="4049"/>
                  </a:lnTo>
                  <a:lnTo>
                    <a:pt x="6145" y="4045"/>
                  </a:lnTo>
                  <a:lnTo>
                    <a:pt x="6122" y="4036"/>
                  </a:lnTo>
                  <a:lnTo>
                    <a:pt x="6111" y="4030"/>
                  </a:lnTo>
                  <a:lnTo>
                    <a:pt x="6102" y="4024"/>
                  </a:lnTo>
                  <a:lnTo>
                    <a:pt x="6092" y="4017"/>
                  </a:lnTo>
                  <a:lnTo>
                    <a:pt x="6083" y="4011"/>
                  </a:lnTo>
                  <a:lnTo>
                    <a:pt x="6076" y="4004"/>
                  </a:lnTo>
                  <a:lnTo>
                    <a:pt x="6068" y="3996"/>
                  </a:lnTo>
                  <a:lnTo>
                    <a:pt x="6055" y="3980"/>
                  </a:lnTo>
                  <a:lnTo>
                    <a:pt x="6046" y="3963"/>
                  </a:lnTo>
                  <a:lnTo>
                    <a:pt x="6037" y="3944"/>
                  </a:lnTo>
                  <a:lnTo>
                    <a:pt x="6029" y="3928"/>
                  </a:lnTo>
                  <a:lnTo>
                    <a:pt x="6024" y="3909"/>
                  </a:lnTo>
                  <a:lnTo>
                    <a:pt x="6020" y="3892"/>
                  </a:lnTo>
                  <a:lnTo>
                    <a:pt x="6018" y="3874"/>
                  </a:lnTo>
                  <a:lnTo>
                    <a:pt x="6016" y="3857"/>
                  </a:lnTo>
                  <a:lnTo>
                    <a:pt x="6016" y="3842"/>
                  </a:lnTo>
                  <a:lnTo>
                    <a:pt x="6016" y="3417"/>
                  </a:lnTo>
                  <a:lnTo>
                    <a:pt x="5660" y="3417"/>
                  </a:lnTo>
                  <a:lnTo>
                    <a:pt x="5660" y="3820"/>
                  </a:lnTo>
                  <a:lnTo>
                    <a:pt x="5660" y="3829"/>
                  </a:lnTo>
                  <a:lnTo>
                    <a:pt x="5660" y="3838"/>
                  </a:lnTo>
                  <a:lnTo>
                    <a:pt x="5662" y="3848"/>
                  </a:lnTo>
                  <a:lnTo>
                    <a:pt x="5664" y="3855"/>
                  </a:lnTo>
                  <a:lnTo>
                    <a:pt x="5668" y="3863"/>
                  </a:lnTo>
                  <a:lnTo>
                    <a:pt x="5671" y="3870"/>
                  </a:lnTo>
                  <a:lnTo>
                    <a:pt x="5675" y="3876"/>
                  </a:lnTo>
                  <a:lnTo>
                    <a:pt x="5679" y="3881"/>
                  </a:lnTo>
                  <a:lnTo>
                    <a:pt x="5684" y="3887"/>
                  </a:lnTo>
                  <a:lnTo>
                    <a:pt x="5690" y="3891"/>
                  </a:lnTo>
                  <a:lnTo>
                    <a:pt x="5695" y="3894"/>
                  </a:lnTo>
                  <a:lnTo>
                    <a:pt x="5703" y="3898"/>
                  </a:lnTo>
                  <a:lnTo>
                    <a:pt x="5710" y="3900"/>
                  </a:lnTo>
                  <a:lnTo>
                    <a:pt x="5718" y="3902"/>
                  </a:lnTo>
                  <a:lnTo>
                    <a:pt x="5727" y="3902"/>
                  </a:lnTo>
                  <a:lnTo>
                    <a:pt x="5736" y="3902"/>
                  </a:lnTo>
                  <a:lnTo>
                    <a:pt x="5766" y="3902"/>
                  </a:lnTo>
                  <a:lnTo>
                    <a:pt x="5794" y="3900"/>
                  </a:lnTo>
                  <a:lnTo>
                    <a:pt x="5824" y="3896"/>
                  </a:lnTo>
                  <a:lnTo>
                    <a:pt x="5852" y="3892"/>
                  </a:lnTo>
                  <a:lnTo>
                    <a:pt x="5867" y="4043"/>
                  </a:lnTo>
                  <a:lnTo>
                    <a:pt x="5826" y="4050"/>
                  </a:lnTo>
                  <a:lnTo>
                    <a:pt x="5783" y="4056"/>
                  </a:lnTo>
                  <a:lnTo>
                    <a:pt x="5763" y="4056"/>
                  </a:lnTo>
                  <a:lnTo>
                    <a:pt x="5742" y="4058"/>
                  </a:lnTo>
                  <a:lnTo>
                    <a:pt x="5701" y="4058"/>
                  </a:lnTo>
                  <a:lnTo>
                    <a:pt x="5684" y="4058"/>
                  </a:lnTo>
                  <a:lnTo>
                    <a:pt x="5668" y="4056"/>
                  </a:lnTo>
                  <a:lnTo>
                    <a:pt x="5654" y="4054"/>
                  </a:lnTo>
                  <a:lnTo>
                    <a:pt x="5640" y="4052"/>
                  </a:lnTo>
                  <a:lnTo>
                    <a:pt x="5627" y="4049"/>
                  </a:lnTo>
                  <a:lnTo>
                    <a:pt x="5613" y="4045"/>
                  </a:lnTo>
                  <a:lnTo>
                    <a:pt x="5591" y="4036"/>
                  </a:lnTo>
                  <a:lnTo>
                    <a:pt x="5582" y="4030"/>
                  </a:lnTo>
                  <a:lnTo>
                    <a:pt x="5571" y="4024"/>
                  </a:lnTo>
                  <a:lnTo>
                    <a:pt x="5561" y="4017"/>
                  </a:lnTo>
                  <a:lnTo>
                    <a:pt x="5554" y="4011"/>
                  </a:lnTo>
                  <a:lnTo>
                    <a:pt x="5546" y="4004"/>
                  </a:lnTo>
                  <a:lnTo>
                    <a:pt x="5539" y="3996"/>
                  </a:lnTo>
                  <a:lnTo>
                    <a:pt x="5526" y="3980"/>
                  </a:lnTo>
                  <a:lnTo>
                    <a:pt x="5515" y="3963"/>
                  </a:lnTo>
                  <a:lnTo>
                    <a:pt x="5505" y="3944"/>
                  </a:lnTo>
                  <a:lnTo>
                    <a:pt x="5500" y="3928"/>
                  </a:lnTo>
                  <a:lnTo>
                    <a:pt x="5494" y="3909"/>
                  </a:lnTo>
                  <a:lnTo>
                    <a:pt x="5490" y="3892"/>
                  </a:lnTo>
                  <a:lnTo>
                    <a:pt x="5487" y="3874"/>
                  </a:lnTo>
                  <a:lnTo>
                    <a:pt x="5485" y="3857"/>
                  </a:lnTo>
                  <a:lnTo>
                    <a:pt x="5485" y="3842"/>
                  </a:lnTo>
                  <a:lnTo>
                    <a:pt x="5485" y="3417"/>
                  </a:lnTo>
                  <a:lnTo>
                    <a:pt x="5377" y="3417"/>
                  </a:lnTo>
                  <a:lnTo>
                    <a:pt x="5377" y="3260"/>
                  </a:lnTo>
                  <a:lnTo>
                    <a:pt x="5485" y="3260"/>
                  </a:lnTo>
                  <a:lnTo>
                    <a:pt x="5485" y="3095"/>
                  </a:lnTo>
                  <a:lnTo>
                    <a:pt x="5660" y="3095"/>
                  </a:lnTo>
                  <a:lnTo>
                    <a:pt x="5660" y="3260"/>
                  </a:lnTo>
                  <a:lnTo>
                    <a:pt x="6016" y="3260"/>
                  </a:lnTo>
                  <a:lnTo>
                    <a:pt x="6016" y="3095"/>
                  </a:lnTo>
                  <a:lnTo>
                    <a:pt x="6189" y="3095"/>
                  </a:lnTo>
                  <a:lnTo>
                    <a:pt x="6189" y="3260"/>
                  </a:lnTo>
                  <a:lnTo>
                    <a:pt x="6393" y="3260"/>
                  </a:lnTo>
                  <a:lnTo>
                    <a:pt x="6393" y="3417"/>
                  </a:lnTo>
                  <a:lnTo>
                    <a:pt x="6189" y="3417"/>
                  </a:lnTo>
                  <a:lnTo>
                    <a:pt x="6189" y="3820"/>
                  </a:lnTo>
                  <a:lnTo>
                    <a:pt x="6189" y="3829"/>
                  </a:lnTo>
                  <a:lnTo>
                    <a:pt x="6191" y="3838"/>
                  </a:lnTo>
                  <a:lnTo>
                    <a:pt x="6193" y="3848"/>
                  </a:lnTo>
                  <a:lnTo>
                    <a:pt x="6195" y="3855"/>
                  </a:lnTo>
                  <a:lnTo>
                    <a:pt x="6197" y="3863"/>
                  </a:lnTo>
                  <a:lnTo>
                    <a:pt x="6201" y="3870"/>
                  </a:lnTo>
                  <a:lnTo>
                    <a:pt x="6204" y="3876"/>
                  </a:lnTo>
                  <a:lnTo>
                    <a:pt x="6208" y="3881"/>
                  </a:lnTo>
                  <a:lnTo>
                    <a:pt x="6214" y="3887"/>
                  </a:lnTo>
                  <a:lnTo>
                    <a:pt x="6219" y="3891"/>
                  </a:lnTo>
                  <a:lnTo>
                    <a:pt x="6227" y="3894"/>
                  </a:lnTo>
                  <a:lnTo>
                    <a:pt x="6232" y="3898"/>
                  </a:lnTo>
                  <a:lnTo>
                    <a:pt x="6240" y="3900"/>
                  </a:lnTo>
                  <a:lnTo>
                    <a:pt x="6249" y="3902"/>
                  </a:lnTo>
                  <a:lnTo>
                    <a:pt x="6256" y="3902"/>
                  </a:lnTo>
                  <a:lnTo>
                    <a:pt x="6266" y="3902"/>
                  </a:lnTo>
                  <a:close/>
                  <a:moveTo>
                    <a:pt x="4680" y="1784"/>
                  </a:moveTo>
                  <a:lnTo>
                    <a:pt x="4708" y="1786"/>
                  </a:lnTo>
                  <a:lnTo>
                    <a:pt x="4723" y="1786"/>
                  </a:lnTo>
                  <a:lnTo>
                    <a:pt x="4736" y="1788"/>
                  </a:lnTo>
                  <a:lnTo>
                    <a:pt x="4762" y="1794"/>
                  </a:lnTo>
                  <a:lnTo>
                    <a:pt x="4773" y="1796"/>
                  </a:lnTo>
                  <a:lnTo>
                    <a:pt x="4786" y="1799"/>
                  </a:lnTo>
                  <a:lnTo>
                    <a:pt x="4807" y="1807"/>
                  </a:lnTo>
                  <a:lnTo>
                    <a:pt x="4818" y="1812"/>
                  </a:lnTo>
                  <a:lnTo>
                    <a:pt x="4827" y="1818"/>
                  </a:lnTo>
                  <a:lnTo>
                    <a:pt x="4846" y="1829"/>
                  </a:lnTo>
                  <a:lnTo>
                    <a:pt x="4862" y="1842"/>
                  </a:lnTo>
                  <a:lnTo>
                    <a:pt x="4868" y="1849"/>
                  </a:lnTo>
                  <a:lnTo>
                    <a:pt x="4875" y="1859"/>
                  </a:lnTo>
                  <a:lnTo>
                    <a:pt x="4889" y="1876"/>
                  </a:lnTo>
                  <a:lnTo>
                    <a:pt x="4898" y="1894"/>
                  </a:lnTo>
                  <a:lnTo>
                    <a:pt x="4903" y="1905"/>
                  </a:lnTo>
                  <a:lnTo>
                    <a:pt x="4907" y="1915"/>
                  </a:lnTo>
                  <a:lnTo>
                    <a:pt x="4915" y="1939"/>
                  </a:lnTo>
                  <a:lnTo>
                    <a:pt x="4916" y="1950"/>
                  </a:lnTo>
                  <a:lnTo>
                    <a:pt x="4918" y="1963"/>
                  </a:lnTo>
                  <a:lnTo>
                    <a:pt x="4920" y="1976"/>
                  </a:lnTo>
                  <a:lnTo>
                    <a:pt x="4922" y="1989"/>
                  </a:lnTo>
                  <a:lnTo>
                    <a:pt x="4922" y="2017"/>
                  </a:lnTo>
                  <a:lnTo>
                    <a:pt x="4922" y="2582"/>
                  </a:lnTo>
                  <a:lnTo>
                    <a:pt x="4749" y="2582"/>
                  </a:lnTo>
                  <a:lnTo>
                    <a:pt x="4749" y="2073"/>
                  </a:lnTo>
                  <a:lnTo>
                    <a:pt x="4749" y="2056"/>
                  </a:lnTo>
                  <a:lnTo>
                    <a:pt x="4747" y="2048"/>
                  </a:lnTo>
                  <a:lnTo>
                    <a:pt x="4747" y="2041"/>
                  </a:lnTo>
                  <a:lnTo>
                    <a:pt x="4745" y="2026"/>
                  </a:lnTo>
                  <a:lnTo>
                    <a:pt x="4741" y="2013"/>
                  </a:lnTo>
                  <a:lnTo>
                    <a:pt x="4739" y="2007"/>
                  </a:lnTo>
                  <a:lnTo>
                    <a:pt x="4738" y="2002"/>
                  </a:lnTo>
                  <a:lnTo>
                    <a:pt x="4732" y="1991"/>
                  </a:lnTo>
                  <a:lnTo>
                    <a:pt x="4726" y="1981"/>
                  </a:lnTo>
                  <a:lnTo>
                    <a:pt x="4719" y="1974"/>
                  </a:lnTo>
                  <a:lnTo>
                    <a:pt x="4711" y="1967"/>
                  </a:lnTo>
                  <a:lnTo>
                    <a:pt x="4702" y="1959"/>
                  </a:lnTo>
                  <a:lnTo>
                    <a:pt x="4691" y="1954"/>
                  </a:lnTo>
                  <a:lnTo>
                    <a:pt x="4685" y="1952"/>
                  </a:lnTo>
                  <a:lnTo>
                    <a:pt x="4680" y="1950"/>
                  </a:lnTo>
                  <a:lnTo>
                    <a:pt x="4665" y="1946"/>
                  </a:lnTo>
                  <a:lnTo>
                    <a:pt x="4650" y="1944"/>
                  </a:lnTo>
                  <a:lnTo>
                    <a:pt x="4635" y="1942"/>
                  </a:lnTo>
                  <a:lnTo>
                    <a:pt x="4616" y="1942"/>
                  </a:lnTo>
                  <a:lnTo>
                    <a:pt x="4590" y="1942"/>
                  </a:lnTo>
                  <a:lnTo>
                    <a:pt x="4562" y="1946"/>
                  </a:lnTo>
                  <a:lnTo>
                    <a:pt x="4549" y="1948"/>
                  </a:lnTo>
                  <a:lnTo>
                    <a:pt x="4534" y="1952"/>
                  </a:lnTo>
                  <a:lnTo>
                    <a:pt x="4506" y="1957"/>
                  </a:lnTo>
                  <a:lnTo>
                    <a:pt x="4490" y="1963"/>
                  </a:lnTo>
                  <a:lnTo>
                    <a:pt x="4475" y="1967"/>
                  </a:lnTo>
                  <a:lnTo>
                    <a:pt x="4445" y="1978"/>
                  </a:lnTo>
                  <a:lnTo>
                    <a:pt x="4411" y="1991"/>
                  </a:lnTo>
                  <a:lnTo>
                    <a:pt x="4380" y="2007"/>
                  </a:lnTo>
                  <a:lnTo>
                    <a:pt x="4380" y="2582"/>
                  </a:lnTo>
                  <a:lnTo>
                    <a:pt x="4205" y="2582"/>
                  </a:lnTo>
                  <a:lnTo>
                    <a:pt x="4205" y="1461"/>
                  </a:lnTo>
                  <a:lnTo>
                    <a:pt x="4380" y="1461"/>
                  </a:lnTo>
                  <a:lnTo>
                    <a:pt x="4380" y="1872"/>
                  </a:lnTo>
                  <a:lnTo>
                    <a:pt x="4421" y="1851"/>
                  </a:lnTo>
                  <a:lnTo>
                    <a:pt x="4460" y="1833"/>
                  </a:lnTo>
                  <a:lnTo>
                    <a:pt x="4480" y="1825"/>
                  </a:lnTo>
                  <a:lnTo>
                    <a:pt x="4499" y="1818"/>
                  </a:lnTo>
                  <a:lnTo>
                    <a:pt x="4536" y="1807"/>
                  </a:lnTo>
                  <a:lnTo>
                    <a:pt x="4555" y="1801"/>
                  </a:lnTo>
                  <a:lnTo>
                    <a:pt x="4574" y="1797"/>
                  </a:lnTo>
                  <a:lnTo>
                    <a:pt x="4592" y="1794"/>
                  </a:lnTo>
                  <a:lnTo>
                    <a:pt x="4611" y="1790"/>
                  </a:lnTo>
                  <a:lnTo>
                    <a:pt x="4644" y="1786"/>
                  </a:lnTo>
                  <a:lnTo>
                    <a:pt x="4680" y="1784"/>
                  </a:lnTo>
                  <a:close/>
                  <a:moveTo>
                    <a:pt x="6012" y="1461"/>
                  </a:moveTo>
                  <a:lnTo>
                    <a:pt x="6186" y="1461"/>
                  </a:lnTo>
                  <a:lnTo>
                    <a:pt x="6186" y="2353"/>
                  </a:lnTo>
                  <a:lnTo>
                    <a:pt x="6188" y="2364"/>
                  </a:lnTo>
                  <a:lnTo>
                    <a:pt x="6188" y="2374"/>
                  </a:lnTo>
                  <a:lnTo>
                    <a:pt x="6189" y="2383"/>
                  </a:lnTo>
                  <a:lnTo>
                    <a:pt x="6191" y="2390"/>
                  </a:lnTo>
                  <a:lnTo>
                    <a:pt x="6193" y="2398"/>
                  </a:lnTo>
                  <a:lnTo>
                    <a:pt x="6197" y="2405"/>
                  </a:lnTo>
                  <a:lnTo>
                    <a:pt x="6201" y="2411"/>
                  </a:lnTo>
                  <a:lnTo>
                    <a:pt x="6206" y="2416"/>
                  </a:lnTo>
                  <a:lnTo>
                    <a:pt x="6210" y="2422"/>
                  </a:lnTo>
                  <a:lnTo>
                    <a:pt x="6217" y="2426"/>
                  </a:lnTo>
                  <a:lnTo>
                    <a:pt x="6223" y="2429"/>
                  </a:lnTo>
                  <a:lnTo>
                    <a:pt x="6230" y="2431"/>
                  </a:lnTo>
                  <a:lnTo>
                    <a:pt x="6238" y="2435"/>
                  </a:lnTo>
                  <a:lnTo>
                    <a:pt x="6242" y="2435"/>
                  </a:lnTo>
                  <a:lnTo>
                    <a:pt x="6245" y="2435"/>
                  </a:lnTo>
                  <a:lnTo>
                    <a:pt x="6255" y="2437"/>
                  </a:lnTo>
                  <a:lnTo>
                    <a:pt x="6264" y="2437"/>
                  </a:lnTo>
                  <a:lnTo>
                    <a:pt x="6286" y="2437"/>
                  </a:lnTo>
                  <a:lnTo>
                    <a:pt x="6316" y="2433"/>
                  </a:lnTo>
                  <a:lnTo>
                    <a:pt x="6327" y="2586"/>
                  </a:lnTo>
                  <a:lnTo>
                    <a:pt x="6303" y="2589"/>
                  </a:lnTo>
                  <a:lnTo>
                    <a:pt x="6277" y="2591"/>
                  </a:lnTo>
                  <a:lnTo>
                    <a:pt x="6253" y="2593"/>
                  </a:lnTo>
                  <a:lnTo>
                    <a:pt x="6227" y="2593"/>
                  </a:lnTo>
                  <a:lnTo>
                    <a:pt x="6212" y="2593"/>
                  </a:lnTo>
                  <a:lnTo>
                    <a:pt x="6195" y="2591"/>
                  </a:lnTo>
                  <a:lnTo>
                    <a:pt x="6180" y="2589"/>
                  </a:lnTo>
                  <a:lnTo>
                    <a:pt x="6167" y="2587"/>
                  </a:lnTo>
                  <a:lnTo>
                    <a:pt x="6154" y="2584"/>
                  </a:lnTo>
                  <a:lnTo>
                    <a:pt x="6141" y="2580"/>
                  </a:lnTo>
                  <a:lnTo>
                    <a:pt x="6119" y="2571"/>
                  </a:lnTo>
                  <a:lnTo>
                    <a:pt x="6107" y="2565"/>
                  </a:lnTo>
                  <a:lnTo>
                    <a:pt x="6098" y="2558"/>
                  </a:lnTo>
                  <a:lnTo>
                    <a:pt x="6089" y="2552"/>
                  </a:lnTo>
                  <a:lnTo>
                    <a:pt x="6081" y="2545"/>
                  </a:lnTo>
                  <a:lnTo>
                    <a:pt x="6072" y="2537"/>
                  </a:lnTo>
                  <a:lnTo>
                    <a:pt x="6066" y="2530"/>
                  </a:lnTo>
                  <a:lnTo>
                    <a:pt x="6053" y="2515"/>
                  </a:lnTo>
                  <a:lnTo>
                    <a:pt x="6042" y="2498"/>
                  </a:lnTo>
                  <a:lnTo>
                    <a:pt x="6033" y="2480"/>
                  </a:lnTo>
                  <a:lnTo>
                    <a:pt x="6025" y="2463"/>
                  </a:lnTo>
                  <a:lnTo>
                    <a:pt x="6022" y="2444"/>
                  </a:lnTo>
                  <a:lnTo>
                    <a:pt x="6016" y="2426"/>
                  </a:lnTo>
                  <a:lnTo>
                    <a:pt x="6014" y="2409"/>
                  </a:lnTo>
                  <a:lnTo>
                    <a:pt x="6012" y="2392"/>
                  </a:lnTo>
                  <a:lnTo>
                    <a:pt x="6012" y="2377"/>
                  </a:lnTo>
                  <a:lnTo>
                    <a:pt x="6012" y="1461"/>
                  </a:lnTo>
                  <a:close/>
                  <a:moveTo>
                    <a:pt x="6652" y="2593"/>
                  </a:moveTo>
                  <a:lnTo>
                    <a:pt x="6635" y="2593"/>
                  </a:lnTo>
                  <a:lnTo>
                    <a:pt x="6620" y="2591"/>
                  </a:lnTo>
                  <a:lnTo>
                    <a:pt x="6605" y="2589"/>
                  </a:lnTo>
                  <a:lnTo>
                    <a:pt x="6590" y="2587"/>
                  </a:lnTo>
                  <a:lnTo>
                    <a:pt x="6577" y="2584"/>
                  </a:lnTo>
                  <a:lnTo>
                    <a:pt x="6564" y="2580"/>
                  </a:lnTo>
                  <a:lnTo>
                    <a:pt x="6542" y="2571"/>
                  </a:lnTo>
                  <a:lnTo>
                    <a:pt x="6532" y="2565"/>
                  </a:lnTo>
                  <a:lnTo>
                    <a:pt x="6521" y="2558"/>
                  </a:lnTo>
                  <a:lnTo>
                    <a:pt x="6514" y="2552"/>
                  </a:lnTo>
                  <a:lnTo>
                    <a:pt x="6504" y="2545"/>
                  </a:lnTo>
                  <a:lnTo>
                    <a:pt x="6497" y="2537"/>
                  </a:lnTo>
                  <a:lnTo>
                    <a:pt x="6489" y="2530"/>
                  </a:lnTo>
                  <a:lnTo>
                    <a:pt x="6476" y="2515"/>
                  </a:lnTo>
                  <a:lnTo>
                    <a:pt x="6465" y="2498"/>
                  </a:lnTo>
                  <a:lnTo>
                    <a:pt x="6458" y="2480"/>
                  </a:lnTo>
                  <a:lnTo>
                    <a:pt x="6450" y="2463"/>
                  </a:lnTo>
                  <a:lnTo>
                    <a:pt x="6445" y="2444"/>
                  </a:lnTo>
                  <a:lnTo>
                    <a:pt x="6441" y="2426"/>
                  </a:lnTo>
                  <a:lnTo>
                    <a:pt x="6437" y="2409"/>
                  </a:lnTo>
                  <a:lnTo>
                    <a:pt x="6437" y="2392"/>
                  </a:lnTo>
                  <a:lnTo>
                    <a:pt x="6435" y="2377"/>
                  </a:lnTo>
                  <a:lnTo>
                    <a:pt x="6435" y="1461"/>
                  </a:lnTo>
                  <a:lnTo>
                    <a:pt x="6611" y="1461"/>
                  </a:lnTo>
                  <a:lnTo>
                    <a:pt x="6611" y="2353"/>
                  </a:lnTo>
                  <a:lnTo>
                    <a:pt x="6611" y="2364"/>
                  </a:lnTo>
                  <a:lnTo>
                    <a:pt x="6611" y="2374"/>
                  </a:lnTo>
                  <a:lnTo>
                    <a:pt x="6612" y="2383"/>
                  </a:lnTo>
                  <a:lnTo>
                    <a:pt x="6614" y="2390"/>
                  </a:lnTo>
                  <a:lnTo>
                    <a:pt x="6618" y="2398"/>
                  </a:lnTo>
                  <a:lnTo>
                    <a:pt x="6622" y="2405"/>
                  </a:lnTo>
                  <a:lnTo>
                    <a:pt x="6625" y="2411"/>
                  </a:lnTo>
                  <a:lnTo>
                    <a:pt x="6629" y="2416"/>
                  </a:lnTo>
                  <a:lnTo>
                    <a:pt x="6635" y="2422"/>
                  </a:lnTo>
                  <a:lnTo>
                    <a:pt x="6640" y="2426"/>
                  </a:lnTo>
                  <a:lnTo>
                    <a:pt x="6646" y="2429"/>
                  </a:lnTo>
                  <a:lnTo>
                    <a:pt x="6653" y="2431"/>
                  </a:lnTo>
                  <a:lnTo>
                    <a:pt x="6661" y="2435"/>
                  </a:lnTo>
                  <a:lnTo>
                    <a:pt x="6668" y="2435"/>
                  </a:lnTo>
                  <a:lnTo>
                    <a:pt x="6678" y="2437"/>
                  </a:lnTo>
                  <a:lnTo>
                    <a:pt x="6687" y="2437"/>
                  </a:lnTo>
                  <a:lnTo>
                    <a:pt x="6711" y="2437"/>
                  </a:lnTo>
                  <a:lnTo>
                    <a:pt x="6741" y="2433"/>
                  </a:lnTo>
                  <a:lnTo>
                    <a:pt x="6750" y="2586"/>
                  </a:lnTo>
                  <a:lnTo>
                    <a:pt x="6726" y="2589"/>
                  </a:lnTo>
                  <a:lnTo>
                    <a:pt x="6702" y="2591"/>
                  </a:lnTo>
                  <a:lnTo>
                    <a:pt x="6676" y="2593"/>
                  </a:lnTo>
                  <a:lnTo>
                    <a:pt x="6652" y="2593"/>
                  </a:lnTo>
                  <a:close/>
                  <a:moveTo>
                    <a:pt x="7032" y="1671"/>
                  </a:moveTo>
                  <a:lnTo>
                    <a:pt x="7026" y="1675"/>
                  </a:lnTo>
                  <a:lnTo>
                    <a:pt x="7022" y="1677"/>
                  </a:lnTo>
                  <a:lnTo>
                    <a:pt x="7013" y="1684"/>
                  </a:lnTo>
                  <a:lnTo>
                    <a:pt x="7004" y="1688"/>
                  </a:lnTo>
                  <a:lnTo>
                    <a:pt x="6994" y="1693"/>
                  </a:lnTo>
                  <a:lnTo>
                    <a:pt x="6983" y="1697"/>
                  </a:lnTo>
                  <a:lnTo>
                    <a:pt x="6974" y="1699"/>
                  </a:lnTo>
                  <a:lnTo>
                    <a:pt x="6963" y="1701"/>
                  </a:lnTo>
                  <a:lnTo>
                    <a:pt x="6952" y="1701"/>
                  </a:lnTo>
                  <a:lnTo>
                    <a:pt x="6942" y="1701"/>
                  </a:lnTo>
                  <a:lnTo>
                    <a:pt x="6931" y="1699"/>
                  </a:lnTo>
                  <a:lnTo>
                    <a:pt x="6920" y="1697"/>
                  </a:lnTo>
                  <a:lnTo>
                    <a:pt x="6911" y="1693"/>
                  </a:lnTo>
                  <a:lnTo>
                    <a:pt x="6899" y="1688"/>
                  </a:lnTo>
                  <a:lnTo>
                    <a:pt x="6890" y="1684"/>
                  </a:lnTo>
                  <a:lnTo>
                    <a:pt x="6881" y="1677"/>
                  </a:lnTo>
                  <a:lnTo>
                    <a:pt x="6873" y="1671"/>
                  </a:lnTo>
                  <a:lnTo>
                    <a:pt x="6870" y="1665"/>
                  </a:lnTo>
                  <a:lnTo>
                    <a:pt x="6866" y="1662"/>
                  </a:lnTo>
                  <a:lnTo>
                    <a:pt x="6860" y="1652"/>
                  </a:lnTo>
                  <a:lnTo>
                    <a:pt x="6855" y="1643"/>
                  </a:lnTo>
                  <a:lnTo>
                    <a:pt x="6849" y="1632"/>
                  </a:lnTo>
                  <a:lnTo>
                    <a:pt x="6847" y="1623"/>
                  </a:lnTo>
                  <a:lnTo>
                    <a:pt x="6845" y="1612"/>
                  </a:lnTo>
                  <a:lnTo>
                    <a:pt x="6844" y="1600"/>
                  </a:lnTo>
                  <a:lnTo>
                    <a:pt x="6844" y="1589"/>
                  </a:lnTo>
                  <a:lnTo>
                    <a:pt x="6844" y="1578"/>
                  </a:lnTo>
                  <a:lnTo>
                    <a:pt x="6844" y="1573"/>
                  </a:lnTo>
                  <a:lnTo>
                    <a:pt x="6844" y="1567"/>
                  </a:lnTo>
                  <a:lnTo>
                    <a:pt x="6847" y="1556"/>
                  </a:lnTo>
                  <a:lnTo>
                    <a:pt x="6849" y="1546"/>
                  </a:lnTo>
                  <a:lnTo>
                    <a:pt x="6855" y="1535"/>
                  </a:lnTo>
                  <a:lnTo>
                    <a:pt x="6860" y="1526"/>
                  </a:lnTo>
                  <a:lnTo>
                    <a:pt x="6866" y="1517"/>
                  </a:lnTo>
                  <a:lnTo>
                    <a:pt x="6873" y="1509"/>
                  </a:lnTo>
                  <a:lnTo>
                    <a:pt x="6881" y="1502"/>
                  </a:lnTo>
                  <a:lnTo>
                    <a:pt x="6890" y="1496"/>
                  </a:lnTo>
                  <a:lnTo>
                    <a:pt x="6899" y="1493"/>
                  </a:lnTo>
                  <a:lnTo>
                    <a:pt x="6909" y="1489"/>
                  </a:lnTo>
                  <a:lnTo>
                    <a:pt x="6918" y="1485"/>
                  </a:lnTo>
                  <a:lnTo>
                    <a:pt x="6927" y="1483"/>
                  </a:lnTo>
                  <a:lnTo>
                    <a:pt x="6948" y="1481"/>
                  </a:lnTo>
                  <a:lnTo>
                    <a:pt x="6957" y="1483"/>
                  </a:lnTo>
                  <a:lnTo>
                    <a:pt x="6967" y="1483"/>
                  </a:lnTo>
                  <a:lnTo>
                    <a:pt x="6978" y="1487"/>
                  </a:lnTo>
                  <a:lnTo>
                    <a:pt x="6987" y="1489"/>
                  </a:lnTo>
                  <a:lnTo>
                    <a:pt x="6996" y="1493"/>
                  </a:lnTo>
                  <a:lnTo>
                    <a:pt x="7006" y="1498"/>
                  </a:lnTo>
                  <a:lnTo>
                    <a:pt x="7013" y="1504"/>
                  </a:lnTo>
                  <a:lnTo>
                    <a:pt x="7022" y="1511"/>
                  </a:lnTo>
                  <a:lnTo>
                    <a:pt x="7030" y="1519"/>
                  </a:lnTo>
                  <a:lnTo>
                    <a:pt x="7037" y="1528"/>
                  </a:lnTo>
                  <a:lnTo>
                    <a:pt x="7043" y="1537"/>
                  </a:lnTo>
                  <a:lnTo>
                    <a:pt x="7049" y="1546"/>
                  </a:lnTo>
                  <a:lnTo>
                    <a:pt x="7052" y="1556"/>
                  </a:lnTo>
                  <a:lnTo>
                    <a:pt x="7056" y="1567"/>
                  </a:lnTo>
                  <a:lnTo>
                    <a:pt x="7058" y="1578"/>
                  </a:lnTo>
                  <a:lnTo>
                    <a:pt x="7060" y="1589"/>
                  </a:lnTo>
                  <a:lnTo>
                    <a:pt x="7060" y="1599"/>
                  </a:lnTo>
                  <a:lnTo>
                    <a:pt x="7058" y="1610"/>
                  </a:lnTo>
                  <a:lnTo>
                    <a:pt x="7056" y="1621"/>
                  </a:lnTo>
                  <a:lnTo>
                    <a:pt x="7054" y="1632"/>
                  </a:lnTo>
                  <a:lnTo>
                    <a:pt x="7050" y="1641"/>
                  </a:lnTo>
                  <a:lnTo>
                    <a:pt x="7045" y="1652"/>
                  </a:lnTo>
                  <a:lnTo>
                    <a:pt x="7039" y="1662"/>
                  </a:lnTo>
                  <a:lnTo>
                    <a:pt x="7032" y="1671"/>
                  </a:lnTo>
                  <a:close/>
                  <a:moveTo>
                    <a:pt x="7705" y="1784"/>
                  </a:moveTo>
                  <a:lnTo>
                    <a:pt x="7733" y="1786"/>
                  </a:lnTo>
                  <a:lnTo>
                    <a:pt x="7760" y="1788"/>
                  </a:lnTo>
                  <a:lnTo>
                    <a:pt x="7774" y="1790"/>
                  </a:lnTo>
                  <a:lnTo>
                    <a:pt x="7787" y="1792"/>
                  </a:lnTo>
                  <a:lnTo>
                    <a:pt x="7811" y="1797"/>
                  </a:lnTo>
                  <a:lnTo>
                    <a:pt x="7833" y="1807"/>
                  </a:lnTo>
                  <a:lnTo>
                    <a:pt x="7852" y="1816"/>
                  </a:lnTo>
                  <a:lnTo>
                    <a:pt x="7861" y="1820"/>
                  </a:lnTo>
                  <a:lnTo>
                    <a:pt x="7870" y="1827"/>
                  </a:lnTo>
                  <a:lnTo>
                    <a:pt x="7887" y="1840"/>
                  </a:lnTo>
                  <a:lnTo>
                    <a:pt x="7900" y="1855"/>
                  </a:lnTo>
                  <a:lnTo>
                    <a:pt x="7908" y="1863"/>
                  </a:lnTo>
                  <a:lnTo>
                    <a:pt x="7913" y="1872"/>
                  </a:lnTo>
                  <a:lnTo>
                    <a:pt x="7919" y="1881"/>
                  </a:lnTo>
                  <a:lnTo>
                    <a:pt x="7924" y="1890"/>
                  </a:lnTo>
                  <a:lnTo>
                    <a:pt x="7928" y="1902"/>
                  </a:lnTo>
                  <a:lnTo>
                    <a:pt x="7932" y="1911"/>
                  </a:lnTo>
                  <a:lnTo>
                    <a:pt x="7939" y="1935"/>
                  </a:lnTo>
                  <a:lnTo>
                    <a:pt x="7941" y="1946"/>
                  </a:lnTo>
                  <a:lnTo>
                    <a:pt x="7943" y="1959"/>
                  </a:lnTo>
                  <a:lnTo>
                    <a:pt x="7945" y="1974"/>
                  </a:lnTo>
                  <a:lnTo>
                    <a:pt x="7947" y="1987"/>
                  </a:lnTo>
                  <a:lnTo>
                    <a:pt x="7949" y="2017"/>
                  </a:lnTo>
                  <a:lnTo>
                    <a:pt x="7949" y="2582"/>
                  </a:lnTo>
                  <a:lnTo>
                    <a:pt x="7774" y="2582"/>
                  </a:lnTo>
                  <a:lnTo>
                    <a:pt x="7774" y="2073"/>
                  </a:lnTo>
                  <a:lnTo>
                    <a:pt x="7774" y="2058"/>
                  </a:lnTo>
                  <a:lnTo>
                    <a:pt x="7772" y="2043"/>
                  </a:lnTo>
                  <a:lnTo>
                    <a:pt x="7770" y="2030"/>
                  </a:lnTo>
                  <a:lnTo>
                    <a:pt x="7768" y="2017"/>
                  </a:lnTo>
                  <a:lnTo>
                    <a:pt x="7764" y="2006"/>
                  </a:lnTo>
                  <a:lnTo>
                    <a:pt x="7759" y="1994"/>
                  </a:lnTo>
                  <a:lnTo>
                    <a:pt x="7753" y="1985"/>
                  </a:lnTo>
                  <a:lnTo>
                    <a:pt x="7746" y="1976"/>
                  </a:lnTo>
                  <a:lnTo>
                    <a:pt x="7736" y="1968"/>
                  </a:lnTo>
                  <a:lnTo>
                    <a:pt x="7727" y="1961"/>
                  </a:lnTo>
                  <a:lnTo>
                    <a:pt x="7716" y="1955"/>
                  </a:lnTo>
                  <a:lnTo>
                    <a:pt x="7705" y="1952"/>
                  </a:lnTo>
                  <a:lnTo>
                    <a:pt x="7692" y="1948"/>
                  </a:lnTo>
                  <a:lnTo>
                    <a:pt x="7677" y="1946"/>
                  </a:lnTo>
                  <a:lnTo>
                    <a:pt x="7660" y="1944"/>
                  </a:lnTo>
                  <a:lnTo>
                    <a:pt x="7643" y="1944"/>
                  </a:lnTo>
                  <a:lnTo>
                    <a:pt x="7615" y="1944"/>
                  </a:lnTo>
                  <a:lnTo>
                    <a:pt x="7589" y="1948"/>
                  </a:lnTo>
                  <a:lnTo>
                    <a:pt x="7574" y="1950"/>
                  </a:lnTo>
                  <a:lnTo>
                    <a:pt x="7561" y="1952"/>
                  </a:lnTo>
                  <a:lnTo>
                    <a:pt x="7531" y="1959"/>
                  </a:lnTo>
                  <a:lnTo>
                    <a:pt x="7516" y="1965"/>
                  </a:lnTo>
                  <a:lnTo>
                    <a:pt x="7501" y="1968"/>
                  </a:lnTo>
                  <a:lnTo>
                    <a:pt x="7470" y="1980"/>
                  </a:lnTo>
                  <a:lnTo>
                    <a:pt x="7438" y="1993"/>
                  </a:lnTo>
                  <a:lnTo>
                    <a:pt x="7405" y="2007"/>
                  </a:lnTo>
                  <a:lnTo>
                    <a:pt x="7405" y="2582"/>
                  </a:lnTo>
                  <a:lnTo>
                    <a:pt x="7231" y="2582"/>
                  </a:lnTo>
                  <a:lnTo>
                    <a:pt x="7231" y="1796"/>
                  </a:lnTo>
                  <a:lnTo>
                    <a:pt x="7386" y="1796"/>
                  </a:lnTo>
                  <a:lnTo>
                    <a:pt x="7397" y="1874"/>
                  </a:lnTo>
                  <a:lnTo>
                    <a:pt x="7438" y="1853"/>
                  </a:lnTo>
                  <a:lnTo>
                    <a:pt x="7479" y="1835"/>
                  </a:lnTo>
                  <a:lnTo>
                    <a:pt x="7518" y="1820"/>
                  </a:lnTo>
                  <a:lnTo>
                    <a:pt x="7557" y="1807"/>
                  </a:lnTo>
                  <a:lnTo>
                    <a:pt x="7595" y="1797"/>
                  </a:lnTo>
                  <a:lnTo>
                    <a:pt x="7632" y="1790"/>
                  </a:lnTo>
                  <a:lnTo>
                    <a:pt x="7669" y="1786"/>
                  </a:lnTo>
                  <a:lnTo>
                    <a:pt x="7705" y="1784"/>
                  </a:lnTo>
                  <a:close/>
                  <a:moveTo>
                    <a:pt x="8426" y="2437"/>
                  </a:moveTo>
                  <a:lnTo>
                    <a:pt x="8456" y="2437"/>
                  </a:lnTo>
                  <a:lnTo>
                    <a:pt x="8484" y="2435"/>
                  </a:lnTo>
                  <a:lnTo>
                    <a:pt x="8513" y="2431"/>
                  </a:lnTo>
                  <a:lnTo>
                    <a:pt x="8541" y="2428"/>
                  </a:lnTo>
                  <a:lnTo>
                    <a:pt x="8556" y="2578"/>
                  </a:lnTo>
                  <a:lnTo>
                    <a:pt x="8515" y="2586"/>
                  </a:lnTo>
                  <a:lnTo>
                    <a:pt x="8472" y="2589"/>
                  </a:lnTo>
                  <a:lnTo>
                    <a:pt x="8452" y="2591"/>
                  </a:lnTo>
                  <a:lnTo>
                    <a:pt x="8431" y="2593"/>
                  </a:lnTo>
                  <a:lnTo>
                    <a:pt x="8390" y="2593"/>
                  </a:lnTo>
                  <a:lnTo>
                    <a:pt x="8374" y="2593"/>
                  </a:lnTo>
                  <a:lnTo>
                    <a:pt x="8357" y="2591"/>
                  </a:lnTo>
                  <a:lnTo>
                    <a:pt x="8344" y="2589"/>
                  </a:lnTo>
                  <a:lnTo>
                    <a:pt x="8329" y="2587"/>
                  </a:lnTo>
                  <a:lnTo>
                    <a:pt x="8316" y="2584"/>
                  </a:lnTo>
                  <a:lnTo>
                    <a:pt x="8303" y="2580"/>
                  </a:lnTo>
                  <a:lnTo>
                    <a:pt x="8280" y="2571"/>
                  </a:lnTo>
                  <a:lnTo>
                    <a:pt x="8271" y="2565"/>
                  </a:lnTo>
                  <a:lnTo>
                    <a:pt x="8260" y="2558"/>
                  </a:lnTo>
                  <a:lnTo>
                    <a:pt x="8251" y="2552"/>
                  </a:lnTo>
                  <a:lnTo>
                    <a:pt x="8243" y="2545"/>
                  </a:lnTo>
                  <a:lnTo>
                    <a:pt x="8236" y="2537"/>
                  </a:lnTo>
                  <a:lnTo>
                    <a:pt x="8228" y="2530"/>
                  </a:lnTo>
                  <a:lnTo>
                    <a:pt x="8215" y="2515"/>
                  </a:lnTo>
                  <a:lnTo>
                    <a:pt x="8204" y="2498"/>
                  </a:lnTo>
                  <a:lnTo>
                    <a:pt x="8195" y="2480"/>
                  </a:lnTo>
                  <a:lnTo>
                    <a:pt x="8189" y="2463"/>
                  </a:lnTo>
                  <a:lnTo>
                    <a:pt x="8184" y="2444"/>
                  </a:lnTo>
                  <a:lnTo>
                    <a:pt x="8180" y="2426"/>
                  </a:lnTo>
                  <a:lnTo>
                    <a:pt x="8176" y="2409"/>
                  </a:lnTo>
                  <a:lnTo>
                    <a:pt x="8174" y="2392"/>
                  </a:lnTo>
                  <a:lnTo>
                    <a:pt x="8174" y="2377"/>
                  </a:lnTo>
                  <a:lnTo>
                    <a:pt x="8174" y="1952"/>
                  </a:lnTo>
                  <a:lnTo>
                    <a:pt x="8066" y="1952"/>
                  </a:lnTo>
                  <a:lnTo>
                    <a:pt x="8066" y="1796"/>
                  </a:lnTo>
                  <a:lnTo>
                    <a:pt x="8176" y="1796"/>
                  </a:lnTo>
                  <a:lnTo>
                    <a:pt x="8176" y="1630"/>
                  </a:lnTo>
                  <a:lnTo>
                    <a:pt x="8349" y="1630"/>
                  </a:lnTo>
                  <a:lnTo>
                    <a:pt x="8349" y="1796"/>
                  </a:lnTo>
                  <a:lnTo>
                    <a:pt x="8553" y="1796"/>
                  </a:lnTo>
                  <a:lnTo>
                    <a:pt x="8553" y="1952"/>
                  </a:lnTo>
                  <a:lnTo>
                    <a:pt x="8349" y="1952"/>
                  </a:lnTo>
                  <a:lnTo>
                    <a:pt x="8349" y="2353"/>
                  </a:lnTo>
                  <a:lnTo>
                    <a:pt x="8349" y="2364"/>
                  </a:lnTo>
                  <a:lnTo>
                    <a:pt x="8351" y="2374"/>
                  </a:lnTo>
                  <a:lnTo>
                    <a:pt x="8351" y="2383"/>
                  </a:lnTo>
                  <a:lnTo>
                    <a:pt x="8355" y="2390"/>
                  </a:lnTo>
                  <a:lnTo>
                    <a:pt x="8357" y="2398"/>
                  </a:lnTo>
                  <a:lnTo>
                    <a:pt x="8361" y="2405"/>
                  </a:lnTo>
                  <a:lnTo>
                    <a:pt x="8364" y="2411"/>
                  </a:lnTo>
                  <a:lnTo>
                    <a:pt x="8368" y="2416"/>
                  </a:lnTo>
                  <a:lnTo>
                    <a:pt x="8374" y="2422"/>
                  </a:lnTo>
                  <a:lnTo>
                    <a:pt x="8379" y="2426"/>
                  </a:lnTo>
                  <a:lnTo>
                    <a:pt x="8385" y="2429"/>
                  </a:lnTo>
                  <a:lnTo>
                    <a:pt x="8392" y="2431"/>
                  </a:lnTo>
                  <a:lnTo>
                    <a:pt x="8400" y="2435"/>
                  </a:lnTo>
                  <a:lnTo>
                    <a:pt x="8403" y="2435"/>
                  </a:lnTo>
                  <a:lnTo>
                    <a:pt x="8409" y="2435"/>
                  </a:lnTo>
                  <a:lnTo>
                    <a:pt x="8417" y="2437"/>
                  </a:lnTo>
                  <a:lnTo>
                    <a:pt x="8426" y="2437"/>
                  </a:lnTo>
                  <a:close/>
                  <a:moveTo>
                    <a:pt x="9305" y="1896"/>
                  </a:moveTo>
                  <a:lnTo>
                    <a:pt x="9320" y="1911"/>
                  </a:lnTo>
                  <a:lnTo>
                    <a:pt x="9332" y="1926"/>
                  </a:lnTo>
                  <a:lnTo>
                    <a:pt x="9343" y="1941"/>
                  </a:lnTo>
                  <a:lnTo>
                    <a:pt x="9354" y="1957"/>
                  </a:lnTo>
                  <a:lnTo>
                    <a:pt x="9363" y="1974"/>
                  </a:lnTo>
                  <a:lnTo>
                    <a:pt x="9373" y="1991"/>
                  </a:lnTo>
                  <a:lnTo>
                    <a:pt x="9380" y="2007"/>
                  </a:lnTo>
                  <a:lnTo>
                    <a:pt x="9387" y="2026"/>
                  </a:lnTo>
                  <a:lnTo>
                    <a:pt x="9395" y="2045"/>
                  </a:lnTo>
                  <a:lnTo>
                    <a:pt x="9401" y="2063"/>
                  </a:lnTo>
                  <a:lnTo>
                    <a:pt x="9404" y="2084"/>
                  </a:lnTo>
                  <a:lnTo>
                    <a:pt x="9408" y="2104"/>
                  </a:lnTo>
                  <a:lnTo>
                    <a:pt x="9412" y="2125"/>
                  </a:lnTo>
                  <a:lnTo>
                    <a:pt x="9414" y="2145"/>
                  </a:lnTo>
                  <a:lnTo>
                    <a:pt x="9415" y="2167"/>
                  </a:lnTo>
                  <a:lnTo>
                    <a:pt x="9415" y="2190"/>
                  </a:lnTo>
                  <a:lnTo>
                    <a:pt x="9415" y="2212"/>
                  </a:lnTo>
                  <a:lnTo>
                    <a:pt x="9414" y="2232"/>
                  </a:lnTo>
                  <a:lnTo>
                    <a:pt x="9412" y="2255"/>
                  </a:lnTo>
                  <a:lnTo>
                    <a:pt x="9408" y="2275"/>
                  </a:lnTo>
                  <a:lnTo>
                    <a:pt x="9404" y="2296"/>
                  </a:lnTo>
                  <a:lnTo>
                    <a:pt x="9401" y="2314"/>
                  </a:lnTo>
                  <a:lnTo>
                    <a:pt x="9395" y="2333"/>
                  </a:lnTo>
                  <a:lnTo>
                    <a:pt x="9387" y="2351"/>
                  </a:lnTo>
                  <a:lnTo>
                    <a:pt x="9380" y="2370"/>
                  </a:lnTo>
                  <a:lnTo>
                    <a:pt x="9373" y="2389"/>
                  </a:lnTo>
                  <a:lnTo>
                    <a:pt x="9363" y="2405"/>
                  </a:lnTo>
                  <a:lnTo>
                    <a:pt x="9354" y="2420"/>
                  </a:lnTo>
                  <a:lnTo>
                    <a:pt x="9343" y="2437"/>
                  </a:lnTo>
                  <a:lnTo>
                    <a:pt x="9332" y="2452"/>
                  </a:lnTo>
                  <a:lnTo>
                    <a:pt x="9320" y="2467"/>
                  </a:lnTo>
                  <a:lnTo>
                    <a:pt x="9305" y="2482"/>
                  </a:lnTo>
                  <a:lnTo>
                    <a:pt x="9292" y="2495"/>
                  </a:lnTo>
                  <a:lnTo>
                    <a:pt x="9278" y="2508"/>
                  </a:lnTo>
                  <a:lnTo>
                    <a:pt x="9263" y="2519"/>
                  </a:lnTo>
                  <a:lnTo>
                    <a:pt x="9248" y="2530"/>
                  </a:lnTo>
                  <a:lnTo>
                    <a:pt x="9233" y="2539"/>
                  </a:lnTo>
                  <a:lnTo>
                    <a:pt x="9216" y="2548"/>
                  </a:lnTo>
                  <a:lnTo>
                    <a:pt x="9199" y="2558"/>
                  </a:lnTo>
                  <a:lnTo>
                    <a:pt x="9182" y="2565"/>
                  </a:lnTo>
                  <a:lnTo>
                    <a:pt x="9164" y="2571"/>
                  </a:lnTo>
                  <a:lnTo>
                    <a:pt x="9145" y="2576"/>
                  </a:lnTo>
                  <a:lnTo>
                    <a:pt x="9127" y="2582"/>
                  </a:lnTo>
                  <a:lnTo>
                    <a:pt x="9108" y="2586"/>
                  </a:lnTo>
                  <a:lnTo>
                    <a:pt x="9087" y="2589"/>
                  </a:lnTo>
                  <a:lnTo>
                    <a:pt x="9069" y="2591"/>
                  </a:lnTo>
                  <a:lnTo>
                    <a:pt x="9046" y="2591"/>
                  </a:lnTo>
                  <a:lnTo>
                    <a:pt x="9026" y="2593"/>
                  </a:lnTo>
                  <a:lnTo>
                    <a:pt x="9005" y="2593"/>
                  </a:lnTo>
                  <a:lnTo>
                    <a:pt x="8985" y="2591"/>
                  </a:lnTo>
                  <a:lnTo>
                    <a:pt x="8964" y="2589"/>
                  </a:lnTo>
                  <a:lnTo>
                    <a:pt x="8946" y="2586"/>
                  </a:lnTo>
                  <a:lnTo>
                    <a:pt x="8925" y="2582"/>
                  </a:lnTo>
                  <a:lnTo>
                    <a:pt x="8907" y="2576"/>
                  </a:lnTo>
                  <a:lnTo>
                    <a:pt x="8890" y="2571"/>
                  </a:lnTo>
                  <a:lnTo>
                    <a:pt x="8871" y="2565"/>
                  </a:lnTo>
                  <a:lnTo>
                    <a:pt x="8854" y="2558"/>
                  </a:lnTo>
                  <a:lnTo>
                    <a:pt x="8838" y="2548"/>
                  </a:lnTo>
                  <a:lnTo>
                    <a:pt x="8821" y="2541"/>
                  </a:lnTo>
                  <a:lnTo>
                    <a:pt x="8806" y="2530"/>
                  </a:lnTo>
                  <a:lnTo>
                    <a:pt x="8791" y="2519"/>
                  </a:lnTo>
                  <a:lnTo>
                    <a:pt x="8776" y="2508"/>
                  </a:lnTo>
                  <a:lnTo>
                    <a:pt x="8761" y="2495"/>
                  </a:lnTo>
                  <a:lnTo>
                    <a:pt x="8748" y="2482"/>
                  </a:lnTo>
                  <a:lnTo>
                    <a:pt x="8735" y="2467"/>
                  </a:lnTo>
                  <a:lnTo>
                    <a:pt x="8722" y="2452"/>
                  </a:lnTo>
                  <a:lnTo>
                    <a:pt x="8711" y="2437"/>
                  </a:lnTo>
                  <a:lnTo>
                    <a:pt x="8702" y="2420"/>
                  </a:lnTo>
                  <a:lnTo>
                    <a:pt x="8692" y="2403"/>
                  </a:lnTo>
                  <a:lnTo>
                    <a:pt x="8683" y="2387"/>
                  </a:lnTo>
                  <a:lnTo>
                    <a:pt x="8676" y="2370"/>
                  </a:lnTo>
                  <a:lnTo>
                    <a:pt x="8668" y="2351"/>
                  </a:lnTo>
                  <a:lnTo>
                    <a:pt x="8661" y="2333"/>
                  </a:lnTo>
                  <a:lnTo>
                    <a:pt x="8655" y="2314"/>
                  </a:lnTo>
                  <a:lnTo>
                    <a:pt x="8651" y="2296"/>
                  </a:lnTo>
                  <a:lnTo>
                    <a:pt x="8648" y="2275"/>
                  </a:lnTo>
                  <a:lnTo>
                    <a:pt x="8644" y="2255"/>
                  </a:lnTo>
                  <a:lnTo>
                    <a:pt x="8642" y="2232"/>
                  </a:lnTo>
                  <a:lnTo>
                    <a:pt x="8640" y="2212"/>
                  </a:lnTo>
                  <a:lnTo>
                    <a:pt x="8640" y="2190"/>
                  </a:lnTo>
                  <a:lnTo>
                    <a:pt x="8640" y="2167"/>
                  </a:lnTo>
                  <a:lnTo>
                    <a:pt x="8642" y="2145"/>
                  </a:lnTo>
                  <a:lnTo>
                    <a:pt x="8644" y="2125"/>
                  </a:lnTo>
                  <a:lnTo>
                    <a:pt x="8648" y="2104"/>
                  </a:lnTo>
                  <a:lnTo>
                    <a:pt x="8651" y="2084"/>
                  </a:lnTo>
                  <a:lnTo>
                    <a:pt x="8655" y="2065"/>
                  </a:lnTo>
                  <a:lnTo>
                    <a:pt x="8661" y="2047"/>
                  </a:lnTo>
                  <a:lnTo>
                    <a:pt x="8666" y="2028"/>
                  </a:lnTo>
                  <a:lnTo>
                    <a:pt x="8674" y="2009"/>
                  </a:lnTo>
                  <a:lnTo>
                    <a:pt x="8681" y="1993"/>
                  </a:lnTo>
                  <a:lnTo>
                    <a:pt x="8690" y="1976"/>
                  </a:lnTo>
                  <a:lnTo>
                    <a:pt x="8700" y="1959"/>
                  </a:lnTo>
                  <a:lnTo>
                    <a:pt x="8711" y="1942"/>
                  </a:lnTo>
                  <a:lnTo>
                    <a:pt x="8722" y="1928"/>
                  </a:lnTo>
                  <a:lnTo>
                    <a:pt x="8735" y="1913"/>
                  </a:lnTo>
                  <a:lnTo>
                    <a:pt x="8748" y="1898"/>
                  </a:lnTo>
                  <a:lnTo>
                    <a:pt x="8761" y="1885"/>
                  </a:lnTo>
                  <a:lnTo>
                    <a:pt x="8776" y="1872"/>
                  </a:lnTo>
                  <a:lnTo>
                    <a:pt x="8791" y="1861"/>
                  </a:lnTo>
                  <a:lnTo>
                    <a:pt x="8806" y="1849"/>
                  </a:lnTo>
                  <a:lnTo>
                    <a:pt x="8821" y="1838"/>
                  </a:lnTo>
                  <a:lnTo>
                    <a:pt x="8838" y="1829"/>
                  </a:lnTo>
                  <a:lnTo>
                    <a:pt x="8854" y="1822"/>
                  </a:lnTo>
                  <a:lnTo>
                    <a:pt x="8871" y="1814"/>
                  </a:lnTo>
                  <a:lnTo>
                    <a:pt x="8888" y="1807"/>
                  </a:lnTo>
                  <a:lnTo>
                    <a:pt x="8907" y="1801"/>
                  </a:lnTo>
                  <a:lnTo>
                    <a:pt x="8925" y="1796"/>
                  </a:lnTo>
                  <a:lnTo>
                    <a:pt x="8944" y="1792"/>
                  </a:lnTo>
                  <a:lnTo>
                    <a:pt x="8964" y="1788"/>
                  </a:lnTo>
                  <a:lnTo>
                    <a:pt x="8985" y="1786"/>
                  </a:lnTo>
                  <a:lnTo>
                    <a:pt x="9005" y="1786"/>
                  </a:lnTo>
                  <a:lnTo>
                    <a:pt x="9026" y="1784"/>
                  </a:lnTo>
                  <a:lnTo>
                    <a:pt x="9048" y="1786"/>
                  </a:lnTo>
                  <a:lnTo>
                    <a:pt x="9069" y="1786"/>
                  </a:lnTo>
                  <a:lnTo>
                    <a:pt x="9089" y="1788"/>
                  </a:lnTo>
                  <a:lnTo>
                    <a:pt x="9108" y="1792"/>
                  </a:lnTo>
                  <a:lnTo>
                    <a:pt x="9128" y="1796"/>
                  </a:lnTo>
                  <a:lnTo>
                    <a:pt x="9147" y="1801"/>
                  </a:lnTo>
                  <a:lnTo>
                    <a:pt x="9166" y="1807"/>
                  </a:lnTo>
                  <a:lnTo>
                    <a:pt x="9182" y="1812"/>
                  </a:lnTo>
                  <a:lnTo>
                    <a:pt x="9199" y="1820"/>
                  </a:lnTo>
                  <a:lnTo>
                    <a:pt x="9216" y="1829"/>
                  </a:lnTo>
                  <a:lnTo>
                    <a:pt x="9233" y="1838"/>
                  </a:lnTo>
                  <a:lnTo>
                    <a:pt x="9250" y="1848"/>
                  </a:lnTo>
                  <a:lnTo>
                    <a:pt x="9264" y="1859"/>
                  </a:lnTo>
                  <a:lnTo>
                    <a:pt x="9279" y="1870"/>
                  </a:lnTo>
                  <a:lnTo>
                    <a:pt x="9292" y="1883"/>
                  </a:lnTo>
                  <a:lnTo>
                    <a:pt x="9305" y="1896"/>
                  </a:lnTo>
                  <a:close/>
                  <a:moveTo>
                    <a:pt x="9026" y="2442"/>
                  </a:moveTo>
                  <a:lnTo>
                    <a:pt x="9050" y="2442"/>
                  </a:lnTo>
                  <a:lnTo>
                    <a:pt x="9074" y="2439"/>
                  </a:lnTo>
                  <a:lnTo>
                    <a:pt x="9086" y="2435"/>
                  </a:lnTo>
                  <a:lnTo>
                    <a:pt x="9097" y="2433"/>
                  </a:lnTo>
                  <a:lnTo>
                    <a:pt x="9108" y="2429"/>
                  </a:lnTo>
                  <a:lnTo>
                    <a:pt x="9117" y="2426"/>
                  </a:lnTo>
                  <a:lnTo>
                    <a:pt x="9136" y="2415"/>
                  </a:lnTo>
                  <a:lnTo>
                    <a:pt x="9145" y="2409"/>
                  </a:lnTo>
                  <a:lnTo>
                    <a:pt x="9155" y="2403"/>
                  </a:lnTo>
                  <a:lnTo>
                    <a:pt x="9164" y="2396"/>
                  </a:lnTo>
                  <a:lnTo>
                    <a:pt x="9171" y="2389"/>
                  </a:lnTo>
                  <a:lnTo>
                    <a:pt x="9186" y="2374"/>
                  </a:lnTo>
                  <a:lnTo>
                    <a:pt x="9192" y="2364"/>
                  </a:lnTo>
                  <a:lnTo>
                    <a:pt x="9199" y="2357"/>
                  </a:lnTo>
                  <a:lnTo>
                    <a:pt x="9210" y="2337"/>
                  </a:lnTo>
                  <a:lnTo>
                    <a:pt x="9222" y="2316"/>
                  </a:lnTo>
                  <a:lnTo>
                    <a:pt x="9225" y="2305"/>
                  </a:lnTo>
                  <a:lnTo>
                    <a:pt x="9229" y="2294"/>
                  </a:lnTo>
                  <a:lnTo>
                    <a:pt x="9237" y="2270"/>
                  </a:lnTo>
                  <a:lnTo>
                    <a:pt x="9240" y="2245"/>
                  </a:lnTo>
                  <a:lnTo>
                    <a:pt x="9244" y="2218"/>
                  </a:lnTo>
                  <a:lnTo>
                    <a:pt x="9244" y="2190"/>
                  </a:lnTo>
                  <a:lnTo>
                    <a:pt x="9244" y="2162"/>
                  </a:lnTo>
                  <a:lnTo>
                    <a:pt x="9242" y="2149"/>
                  </a:lnTo>
                  <a:lnTo>
                    <a:pt x="9240" y="2136"/>
                  </a:lnTo>
                  <a:lnTo>
                    <a:pt x="9235" y="2110"/>
                  </a:lnTo>
                  <a:lnTo>
                    <a:pt x="9229" y="2086"/>
                  </a:lnTo>
                  <a:lnTo>
                    <a:pt x="9225" y="2074"/>
                  </a:lnTo>
                  <a:lnTo>
                    <a:pt x="9220" y="2063"/>
                  </a:lnTo>
                  <a:lnTo>
                    <a:pt x="9210" y="2043"/>
                  </a:lnTo>
                  <a:lnTo>
                    <a:pt x="9199" y="2022"/>
                  </a:lnTo>
                  <a:lnTo>
                    <a:pt x="9184" y="2006"/>
                  </a:lnTo>
                  <a:lnTo>
                    <a:pt x="9169" y="1989"/>
                  </a:lnTo>
                  <a:lnTo>
                    <a:pt x="9162" y="1981"/>
                  </a:lnTo>
                  <a:lnTo>
                    <a:pt x="9155" y="1976"/>
                  </a:lnTo>
                  <a:lnTo>
                    <a:pt x="9136" y="1963"/>
                  </a:lnTo>
                  <a:lnTo>
                    <a:pt x="9117" y="1954"/>
                  </a:lnTo>
                  <a:lnTo>
                    <a:pt x="9097" y="1946"/>
                  </a:lnTo>
                  <a:lnTo>
                    <a:pt x="9086" y="1942"/>
                  </a:lnTo>
                  <a:lnTo>
                    <a:pt x="9074" y="1941"/>
                  </a:lnTo>
                  <a:lnTo>
                    <a:pt x="9050" y="1937"/>
                  </a:lnTo>
                  <a:lnTo>
                    <a:pt x="9026" y="1935"/>
                  </a:lnTo>
                  <a:lnTo>
                    <a:pt x="9002" y="1937"/>
                  </a:lnTo>
                  <a:lnTo>
                    <a:pt x="8991" y="1939"/>
                  </a:lnTo>
                  <a:lnTo>
                    <a:pt x="8979" y="1941"/>
                  </a:lnTo>
                  <a:lnTo>
                    <a:pt x="8968" y="1942"/>
                  </a:lnTo>
                  <a:lnTo>
                    <a:pt x="8957" y="1946"/>
                  </a:lnTo>
                  <a:lnTo>
                    <a:pt x="8936" y="1954"/>
                  </a:lnTo>
                  <a:lnTo>
                    <a:pt x="8918" y="1965"/>
                  </a:lnTo>
                  <a:lnTo>
                    <a:pt x="8899" y="1976"/>
                  </a:lnTo>
                  <a:lnTo>
                    <a:pt x="8884" y="1991"/>
                  </a:lnTo>
                  <a:lnTo>
                    <a:pt x="8877" y="1998"/>
                  </a:lnTo>
                  <a:lnTo>
                    <a:pt x="8869" y="2006"/>
                  </a:lnTo>
                  <a:lnTo>
                    <a:pt x="8856" y="2024"/>
                  </a:lnTo>
                  <a:lnTo>
                    <a:pt x="8845" y="2043"/>
                  </a:lnTo>
                  <a:lnTo>
                    <a:pt x="8834" y="2065"/>
                  </a:lnTo>
                  <a:lnTo>
                    <a:pt x="8827" y="2087"/>
                  </a:lnTo>
                  <a:lnTo>
                    <a:pt x="8819" y="2112"/>
                  </a:lnTo>
                  <a:lnTo>
                    <a:pt x="8815" y="2136"/>
                  </a:lnTo>
                  <a:lnTo>
                    <a:pt x="8812" y="2162"/>
                  </a:lnTo>
                  <a:lnTo>
                    <a:pt x="8812" y="2190"/>
                  </a:lnTo>
                  <a:lnTo>
                    <a:pt x="8812" y="2218"/>
                  </a:lnTo>
                  <a:lnTo>
                    <a:pt x="8815" y="2244"/>
                  </a:lnTo>
                  <a:lnTo>
                    <a:pt x="8821" y="2270"/>
                  </a:lnTo>
                  <a:lnTo>
                    <a:pt x="8827" y="2294"/>
                  </a:lnTo>
                  <a:lnTo>
                    <a:pt x="8830" y="2305"/>
                  </a:lnTo>
                  <a:lnTo>
                    <a:pt x="8834" y="2316"/>
                  </a:lnTo>
                  <a:lnTo>
                    <a:pt x="8845" y="2337"/>
                  </a:lnTo>
                  <a:lnTo>
                    <a:pt x="8856" y="2355"/>
                  </a:lnTo>
                  <a:lnTo>
                    <a:pt x="8869" y="2374"/>
                  </a:lnTo>
                  <a:lnTo>
                    <a:pt x="8884" y="2389"/>
                  </a:lnTo>
                  <a:lnTo>
                    <a:pt x="8892" y="2396"/>
                  </a:lnTo>
                  <a:lnTo>
                    <a:pt x="8901" y="2403"/>
                  </a:lnTo>
                  <a:lnTo>
                    <a:pt x="8918" y="2415"/>
                  </a:lnTo>
                  <a:lnTo>
                    <a:pt x="8936" y="2424"/>
                  </a:lnTo>
                  <a:lnTo>
                    <a:pt x="8957" y="2433"/>
                  </a:lnTo>
                  <a:lnTo>
                    <a:pt x="8968" y="2435"/>
                  </a:lnTo>
                  <a:lnTo>
                    <a:pt x="8979" y="2439"/>
                  </a:lnTo>
                  <a:lnTo>
                    <a:pt x="9002" y="2442"/>
                  </a:lnTo>
                  <a:lnTo>
                    <a:pt x="9026" y="2442"/>
                  </a:lnTo>
                  <a:close/>
                  <a:moveTo>
                    <a:pt x="5757" y="1870"/>
                  </a:moveTo>
                  <a:lnTo>
                    <a:pt x="5768" y="1877"/>
                  </a:lnTo>
                  <a:lnTo>
                    <a:pt x="5777" y="1885"/>
                  </a:lnTo>
                  <a:lnTo>
                    <a:pt x="5785" y="1896"/>
                  </a:lnTo>
                  <a:lnTo>
                    <a:pt x="5791" y="1907"/>
                  </a:lnTo>
                  <a:lnTo>
                    <a:pt x="5796" y="1918"/>
                  </a:lnTo>
                  <a:lnTo>
                    <a:pt x="5800" y="1933"/>
                  </a:lnTo>
                  <a:lnTo>
                    <a:pt x="5802" y="1948"/>
                  </a:lnTo>
                  <a:lnTo>
                    <a:pt x="5802" y="1963"/>
                  </a:lnTo>
                  <a:lnTo>
                    <a:pt x="5802" y="2355"/>
                  </a:lnTo>
                  <a:lnTo>
                    <a:pt x="5802" y="2364"/>
                  </a:lnTo>
                  <a:lnTo>
                    <a:pt x="5804" y="2370"/>
                  </a:lnTo>
                  <a:lnTo>
                    <a:pt x="5804" y="2376"/>
                  </a:lnTo>
                  <a:lnTo>
                    <a:pt x="5805" y="2383"/>
                  </a:lnTo>
                  <a:lnTo>
                    <a:pt x="5807" y="2390"/>
                  </a:lnTo>
                  <a:lnTo>
                    <a:pt x="5811" y="2398"/>
                  </a:lnTo>
                  <a:lnTo>
                    <a:pt x="5815" y="2405"/>
                  </a:lnTo>
                  <a:lnTo>
                    <a:pt x="5818" y="2411"/>
                  </a:lnTo>
                  <a:lnTo>
                    <a:pt x="5822" y="2416"/>
                  </a:lnTo>
                  <a:lnTo>
                    <a:pt x="5828" y="2422"/>
                  </a:lnTo>
                  <a:lnTo>
                    <a:pt x="5833" y="2426"/>
                  </a:lnTo>
                  <a:lnTo>
                    <a:pt x="5846" y="2431"/>
                  </a:lnTo>
                  <a:lnTo>
                    <a:pt x="5854" y="2435"/>
                  </a:lnTo>
                  <a:lnTo>
                    <a:pt x="5863" y="2435"/>
                  </a:lnTo>
                  <a:lnTo>
                    <a:pt x="5871" y="2437"/>
                  </a:lnTo>
                  <a:lnTo>
                    <a:pt x="5880" y="2437"/>
                  </a:lnTo>
                  <a:lnTo>
                    <a:pt x="5901" y="2437"/>
                  </a:lnTo>
                  <a:lnTo>
                    <a:pt x="5910" y="2589"/>
                  </a:lnTo>
                  <a:lnTo>
                    <a:pt x="5878" y="2591"/>
                  </a:lnTo>
                  <a:lnTo>
                    <a:pt x="5845" y="2593"/>
                  </a:lnTo>
                  <a:lnTo>
                    <a:pt x="5826" y="2591"/>
                  </a:lnTo>
                  <a:lnTo>
                    <a:pt x="5809" y="2591"/>
                  </a:lnTo>
                  <a:lnTo>
                    <a:pt x="5792" y="2587"/>
                  </a:lnTo>
                  <a:lnTo>
                    <a:pt x="5777" y="2586"/>
                  </a:lnTo>
                  <a:lnTo>
                    <a:pt x="5764" y="2582"/>
                  </a:lnTo>
                  <a:lnTo>
                    <a:pt x="5751" y="2576"/>
                  </a:lnTo>
                  <a:lnTo>
                    <a:pt x="5738" y="2571"/>
                  </a:lnTo>
                  <a:lnTo>
                    <a:pt x="5727" y="2565"/>
                  </a:lnTo>
                  <a:lnTo>
                    <a:pt x="5716" y="2560"/>
                  </a:lnTo>
                  <a:lnTo>
                    <a:pt x="5707" y="2552"/>
                  </a:lnTo>
                  <a:lnTo>
                    <a:pt x="5697" y="2545"/>
                  </a:lnTo>
                  <a:lnTo>
                    <a:pt x="5688" y="2535"/>
                  </a:lnTo>
                  <a:lnTo>
                    <a:pt x="5681" y="2528"/>
                  </a:lnTo>
                  <a:lnTo>
                    <a:pt x="5673" y="2519"/>
                  </a:lnTo>
                  <a:lnTo>
                    <a:pt x="5668" y="2509"/>
                  </a:lnTo>
                  <a:lnTo>
                    <a:pt x="5662" y="2500"/>
                  </a:lnTo>
                  <a:lnTo>
                    <a:pt x="5638" y="2522"/>
                  </a:lnTo>
                  <a:lnTo>
                    <a:pt x="5638" y="2521"/>
                  </a:lnTo>
                  <a:lnTo>
                    <a:pt x="5612" y="2537"/>
                  </a:lnTo>
                  <a:lnTo>
                    <a:pt x="5599" y="2545"/>
                  </a:lnTo>
                  <a:lnTo>
                    <a:pt x="5586" y="2552"/>
                  </a:lnTo>
                  <a:lnTo>
                    <a:pt x="5572" y="2560"/>
                  </a:lnTo>
                  <a:lnTo>
                    <a:pt x="5558" y="2565"/>
                  </a:lnTo>
                  <a:lnTo>
                    <a:pt x="5545" y="2571"/>
                  </a:lnTo>
                  <a:lnTo>
                    <a:pt x="5530" y="2576"/>
                  </a:lnTo>
                  <a:lnTo>
                    <a:pt x="5515" y="2580"/>
                  </a:lnTo>
                  <a:lnTo>
                    <a:pt x="5502" y="2584"/>
                  </a:lnTo>
                  <a:lnTo>
                    <a:pt x="5487" y="2586"/>
                  </a:lnTo>
                  <a:lnTo>
                    <a:pt x="5472" y="2589"/>
                  </a:lnTo>
                  <a:lnTo>
                    <a:pt x="5440" y="2591"/>
                  </a:lnTo>
                  <a:lnTo>
                    <a:pt x="5425" y="2593"/>
                  </a:lnTo>
                  <a:lnTo>
                    <a:pt x="5410" y="2593"/>
                  </a:lnTo>
                  <a:lnTo>
                    <a:pt x="5375" y="2591"/>
                  </a:lnTo>
                  <a:lnTo>
                    <a:pt x="5358" y="2589"/>
                  </a:lnTo>
                  <a:lnTo>
                    <a:pt x="5341" y="2586"/>
                  </a:lnTo>
                  <a:lnTo>
                    <a:pt x="5308" y="2578"/>
                  </a:lnTo>
                  <a:lnTo>
                    <a:pt x="5291" y="2573"/>
                  </a:lnTo>
                  <a:lnTo>
                    <a:pt x="5274" y="2565"/>
                  </a:lnTo>
                  <a:lnTo>
                    <a:pt x="5259" y="2558"/>
                  </a:lnTo>
                  <a:lnTo>
                    <a:pt x="5244" y="2550"/>
                  </a:lnTo>
                  <a:lnTo>
                    <a:pt x="5230" y="2541"/>
                  </a:lnTo>
                  <a:lnTo>
                    <a:pt x="5215" y="2532"/>
                  </a:lnTo>
                  <a:lnTo>
                    <a:pt x="5202" y="2522"/>
                  </a:lnTo>
                  <a:lnTo>
                    <a:pt x="5187" y="2511"/>
                  </a:lnTo>
                  <a:lnTo>
                    <a:pt x="5174" y="2500"/>
                  </a:lnTo>
                  <a:lnTo>
                    <a:pt x="5162" y="2487"/>
                  </a:lnTo>
                  <a:lnTo>
                    <a:pt x="5149" y="2474"/>
                  </a:lnTo>
                  <a:lnTo>
                    <a:pt x="5138" y="2459"/>
                  </a:lnTo>
                  <a:lnTo>
                    <a:pt x="5127" y="2444"/>
                  </a:lnTo>
                  <a:lnTo>
                    <a:pt x="5116" y="2428"/>
                  </a:lnTo>
                  <a:lnTo>
                    <a:pt x="5107" y="2413"/>
                  </a:lnTo>
                  <a:lnTo>
                    <a:pt x="5103" y="2403"/>
                  </a:lnTo>
                  <a:lnTo>
                    <a:pt x="5099" y="2396"/>
                  </a:lnTo>
                  <a:lnTo>
                    <a:pt x="5090" y="2377"/>
                  </a:lnTo>
                  <a:lnTo>
                    <a:pt x="5084" y="2359"/>
                  </a:lnTo>
                  <a:lnTo>
                    <a:pt x="5077" y="2340"/>
                  </a:lnTo>
                  <a:lnTo>
                    <a:pt x="5073" y="2320"/>
                  </a:lnTo>
                  <a:lnTo>
                    <a:pt x="5067" y="2301"/>
                  </a:lnTo>
                  <a:lnTo>
                    <a:pt x="5064" y="2279"/>
                  </a:lnTo>
                  <a:lnTo>
                    <a:pt x="5062" y="2258"/>
                  </a:lnTo>
                  <a:lnTo>
                    <a:pt x="5060" y="2236"/>
                  </a:lnTo>
                  <a:lnTo>
                    <a:pt x="5058" y="2214"/>
                  </a:lnTo>
                  <a:lnTo>
                    <a:pt x="5058" y="2190"/>
                  </a:lnTo>
                  <a:lnTo>
                    <a:pt x="5058" y="2167"/>
                  </a:lnTo>
                  <a:lnTo>
                    <a:pt x="5060" y="2145"/>
                  </a:lnTo>
                  <a:lnTo>
                    <a:pt x="5062" y="2125"/>
                  </a:lnTo>
                  <a:lnTo>
                    <a:pt x="5064" y="2104"/>
                  </a:lnTo>
                  <a:lnTo>
                    <a:pt x="5067" y="2084"/>
                  </a:lnTo>
                  <a:lnTo>
                    <a:pt x="5073" y="2065"/>
                  </a:lnTo>
                  <a:lnTo>
                    <a:pt x="5079" y="2047"/>
                  </a:lnTo>
                  <a:lnTo>
                    <a:pt x="5084" y="2028"/>
                  </a:lnTo>
                  <a:lnTo>
                    <a:pt x="5092" y="2009"/>
                  </a:lnTo>
                  <a:lnTo>
                    <a:pt x="5099" y="1993"/>
                  </a:lnTo>
                  <a:lnTo>
                    <a:pt x="5108" y="1976"/>
                  </a:lnTo>
                  <a:lnTo>
                    <a:pt x="5118" y="1959"/>
                  </a:lnTo>
                  <a:lnTo>
                    <a:pt x="5129" y="1942"/>
                  </a:lnTo>
                  <a:lnTo>
                    <a:pt x="5140" y="1928"/>
                  </a:lnTo>
                  <a:lnTo>
                    <a:pt x="5153" y="1913"/>
                  </a:lnTo>
                  <a:lnTo>
                    <a:pt x="5164" y="1898"/>
                  </a:lnTo>
                  <a:lnTo>
                    <a:pt x="5179" y="1885"/>
                  </a:lnTo>
                  <a:lnTo>
                    <a:pt x="5192" y="1872"/>
                  </a:lnTo>
                  <a:lnTo>
                    <a:pt x="5207" y="1861"/>
                  </a:lnTo>
                  <a:lnTo>
                    <a:pt x="5222" y="1849"/>
                  </a:lnTo>
                  <a:lnTo>
                    <a:pt x="5239" y="1838"/>
                  </a:lnTo>
                  <a:lnTo>
                    <a:pt x="5254" y="1829"/>
                  </a:lnTo>
                  <a:lnTo>
                    <a:pt x="5271" y="1822"/>
                  </a:lnTo>
                  <a:lnTo>
                    <a:pt x="5287" y="1814"/>
                  </a:lnTo>
                  <a:lnTo>
                    <a:pt x="5304" y="1807"/>
                  </a:lnTo>
                  <a:lnTo>
                    <a:pt x="5323" y="1801"/>
                  </a:lnTo>
                  <a:lnTo>
                    <a:pt x="5341" y="1796"/>
                  </a:lnTo>
                  <a:lnTo>
                    <a:pt x="5360" y="1792"/>
                  </a:lnTo>
                  <a:lnTo>
                    <a:pt x="5381" y="1788"/>
                  </a:lnTo>
                  <a:lnTo>
                    <a:pt x="5399" y="1786"/>
                  </a:lnTo>
                  <a:lnTo>
                    <a:pt x="5420" y="1786"/>
                  </a:lnTo>
                  <a:lnTo>
                    <a:pt x="5440" y="1784"/>
                  </a:lnTo>
                  <a:lnTo>
                    <a:pt x="5487" y="1786"/>
                  </a:lnTo>
                  <a:lnTo>
                    <a:pt x="5509" y="1788"/>
                  </a:lnTo>
                  <a:lnTo>
                    <a:pt x="5530" y="1790"/>
                  </a:lnTo>
                  <a:lnTo>
                    <a:pt x="5572" y="1797"/>
                  </a:lnTo>
                  <a:lnTo>
                    <a:pt x="5593" y="1801"/>
                  </a:lnTo>
                  <a:lnTo>
                    <a:pt x="5613" y="1807"/>
                  </a:lnTo>
                  <a:lnTo>
                    <a:pt x="5632" y="1812"/>
                  </a:lnTo>
                  <a:lnTo>
                    <a:pt x="5651" y="1818"/>
                  </a:lnTo>
                  <a:lnTo>
                    <a:pt x="5669" y="1825"/>
                  </a:lnTo>
                  <a:lnTo>
                    <a:pt x="5688" y="1833"/>
                  </a:lnTo>
                  <a:lnTo>
                    <a:pt x="5707" y="1840"/>
                  </a:lnTo>
                  <a:lnTo>
                    <a:pt x="5723" y="1849"/>
                  </a:lnTo>
                  <a:lnTo>
                    <a:pt x="5740" y="1859"/>
                  </a:lnTo>
                  <a:lnTo>
                    <a:pt x="5757" y="1870"/>
                  </a:lnTo>
                  <a:close/>
                  <a:moveTo>
                    <a:pt x="5628" y="2366"/>
                  </a:moveTo>
                  <a:lnTo>
                    <a:pt x="5628" y="1974"/>
                  </a:lnTo>
                  <a:lnTo>
                    <a:pt x="5608" y="1965"/>
                  </a:lnTo>
                  <a:lnTo>
                    <a:pt x="5586" y="1957"/>
                  </a:lnTo>
                  <a:lnTo>
                    <a:pt x="5563" y="1952"/>
                  </a:lnTo>
                  <a:lnTo>
                    <a:pt x="5541" y="1946"/>
                  </a:lnTo>
                  <a:lnTo>
                    <a:pt x="5518" y="1942"/>
                  </a:lnTo>
                  <a:lnTo>
                    <a:pt x="5496" y="1941"/>
                  </a:lnTo>
                  <a:lnTo>
                    <a:pt x="5472" y="1939"/>
                  </a:lnTo>
                  <a:lnTo>
                    <a:pt x="5449" y="1937"/>
                  </a:lnTo>
                  <a:lnTo>
                    <a:pt x="5425" y="1939"/>
                  </a:lnTo>
                  <a:lnTo>
                    <a:pt x="5414" y="1941"/>
                  </a:lnTo>
                  <a:lnTo>
                    <a:pt x="5403" y="1942"/>
                  </a:lnTo>
                  <a:lnTo>
                    <a:pt x="5392" y="1944"/>
                  </a:lnTo>
                  <a:lnTo>
                    <a:pt x="5381" y="1948"/>
                  </a:lnTo>
                  <a:lnTo>
                    <a:pt x="5360" y="1955"/>
                  </a:lnTo>
                  <a:lnTo>
                    <a:pt x="5340" y="1967"/>
                  </a:lnTo>
                  <a:lnTo>
                    <a:pt x="5321" y="1978"/>
                  </a:lnTo>
                  <a:lnTo>
                    <a:pt x="5306" y="1993"/>
                  </a:lnTo>
                  <a:lnTo>
                    <a:pt x="5289" y="2007"/>
                  </a:lnTo>
                  <a:lnTo>
                    <a:pt x="5276" y="2026"/>
                  </a:lnTo>
                  <a:lnTo>
                    <a:pt x="5265" y="2045"/>
                  </a:lnTo>
                  <a:lnTo>
                    <a:pt x="5254" y="2067"/>
                  </a:lnTo>
                  <a:lnTo>
                    <a:pt x="5246" y="2089"/>
                  </a:lnTo>
                  <a:lnTo>
                    <a:pt x="5239" y="2112"/>
                  </a:lnTo>
                  <a:lnTo>
                    <a:pt x="5237" y="2125"/>
                  </a:lnTo>
                  <a:lnTo>
                    <a:pt x="5233" y="2138"/>
                  </a:lnTo>
                  <a:lnTo>
                    <a:pt x="5233" y="2151"/>
                  </a:lnTo>
                  <a:lnTo>
                    <a:pt x="5231" y="2164"/>
                  </a:lnTo>
                  <a:lnTo>
                    <a:pt x="5230" y="2192"/>
                  </a:lnTo>
                  <a:lnTo>
                    <a:pt x="5231" y="2219"/>
                  </a:lnTo>
                  <a:lnTo>
                    <a:pt x="5233" y="2232"/>
                  </a:lnTo>
                  <a:lnTo>
                    <a:pt x="5233" y="2245"/>
                  </a:lnTo>
                  <a:lnTo>
                    <a:pt x="5239" y="2271"/>
                  </a:lnTo>
                  <a:lnTo>
                    <a:pt x="5246" y="2296"/>
                  </a:lnTo>
                  <a:lnTo>
                    <a:pt x="5250" y="2307"/>
                  </a:lnTo>
                  <a:lnTo>
                    <a:pt x="5254" y="2318"/>
                  </a:lnTo>
                  <a:lnTo>
                    <a:pt x="5263" y="2338"/>
                  </a:lnTo>
                  <a:lnTo>
                    <a:pt x="5276" y="2357"/>
                  </a:lnTo>
                  <a:lnTo>
                    <a:pt x="5282" y="2366"/>
                  </a:lnTo>
                  <a:lnTo>
                    <a:pt x="5289" y="2374"/>
                  </a:lnTo>
                  <a:lnTo>
                    <a:pt x="5302" y="2390"/>
                  </a:lnTo>
                  <a:lnTo>
                    <a:pt x="5319" y="2403"/>
                  </a:lnTo>
                  <a:lnTo>
                    <a:pt x="5328" y="2409"/>
                  </a:lnTo>
                  <a:lnTo>
                    <a:pt x="5336" y="2415"/>
                  </a:lnTo>
                  <a:lnTo>
                    <a:pt x="5345" y="2420"/>
                  </a:lnTo>
                  <a:lnTo>
                    <a:pt x="5354" y="2426"/>
                  </a:lnTo>
                  <a:lnTo>
                    <a:pt x="5375" y="2433"/>
                  </a:lnTo>
                  <a:lnTo>
                    <a:pt x="5397" y="2439"/>
                  </a:lnTo>
                  <a:lnTo>
                    <a:pt x="5407" y="2441"/>
                  </a:lnTo>
                  <a:lnTo>
                    <a:pt x="5418" y="2442"/>
                  </a:lnTo>
                  <a:lnTo>
                    <a:pt x="5431" y="2442"/>
                  </a:lnTo>
                  <a:lnTo>
                    <a:pt x="5442" y="2442"/>
                  </a:lnTo>
                  <a:lnTo>
                    <a:pt x="5468" y="2442"/>
                  </a:lnTo>
                  <a:lnTo>
                    <a:pt x="5494" y="2437"/>
                  </a:lnTo>
                  <a:lnTo>
                    <a:pt x="5520" y="2431"/>
                  </a:lnTo>
                  <a:lnTo>
                    <a:pt x="5545" y="2422"/>
                  </a:lnTo>
                  <a:lnTo>
                    <a:pt x="5558" y="2416"/>
                  </a:lnTo>
                  <a:lnTo>
                    <a:pt x="5569" y="2411"/>
                  </a:lnTo>
                  <a:lnTo>
                    <a:pt x="5591" y="2398"/>
                  </a:lnTo>
                  <a:lnTo>
                    <a:pt x="5612" y="2383"/>
                  </a:lnTo>
                  <a:lnTo>
                    <a:pt x="5621" y="2376"/>
                  </a:lnTo>
                  <a:lnTo>
                    <a:pt x="5628" y="2366"/>
                  </a:lnTo>
                  <a:close/>
                  <a:moveTo>
                    <a:pt x="4421" y="1134"/>
                  </a:moveTo>
                  <a:lnTo>
                    <a:pt x="4404" y="1134"/>
                  </a:lnTo>
                  <a:lnTo>
                    <a:pt x="4389" y="1132"/>
                  </a:lnTo>
                  <a:lnTo>
                    <a:pt x="4374" y="1130"/>
                  </a:lnTo>
                  <a:lnTo>
                    <a:pt x="4359" y="1128"/>
                  </a:lnTo>
                  <a:lnTo>
                    <a:pt x="4346" y="1125"/>
                  </a:lnTo>
                  <a:lnTo>
                    <a:pt x="4333" y="1121"/>
                  </a:lnTo>
                  <a:lnTo>
                    <a:pt x="4311" y="1112"/>
                  </a:lnTo>
                  <a:lnTo>
                    <a:pt x="4301" y="1106"/>
                  </a:lnTo>
                  <a:lnTo>
                    <a:pt x="4292" y="1100"/>
                  </a:lnTo>
                  <a:lnTo>
                    <a:pt x="4283" y="1095"/>
                  </a:lnTo>
                  <a:lnTo>
                    <a:pt x="4273" y="1087"/>
                  </a:lnTo>
                  <a:lnTo>
                    <a:pt x="4266" y="1080"/>
                  </a:lnTo>
                  <a:lnTo>
                    <a:pt x="4259" y="1072"/>
                  </a:lnTo>
                  <a:lnTo>
                    <a:pt x="4246" y="1056"/>
                  </a:lnTo>
                  <a:lnTo>
                    <a:pt x="4234" y="1039"/>
                  </a:lnTo>
                  <a:lnTo>
                    <a:pt x="4227" y="1022"/>
                  </a:lnTo>
                  <a:lnTo>
                    <a:pt x="4219" y="1004"/>
                  </a:lnTo>
                  <a:lnTo>
                    <a:pt x="4214" y="985"/>
                  </a:lnTo>
                  <a:lnTo>
                    <a:pt x="4210" y="968"/>
                  </a:lnTo>
                  <a:lnTo>
                    <a:pt x="4206" y="950"/>
                  </a:lnTo>
                  <a:lnTo>
                    <a:pt x="4206" y="933"/>
                  </a:lnTo>
                  <a:lnTo>
                    <a:pt x="4205" y="918"/>
                  </a:lnTo>
                  <a:lnTo>
                    <a:pt x="4205" y="2"/>
                  </a:lnTo>
                  <a:lnTo>
                    <a:pt x="4380" y="2"/>
                  </a:lnTo>
                  <a:lnTo>
                    <a:pt x="4380" y="193"/>
                  </a:lnTo>
                  <a:lnTo>
                    <a:pt x="4667" y="193"/>
                  </a:lnTo>
                  <a:lnTo>
                    <a:pt x="4667" y="349"/>
                  </a:lnTo>
                  <a:lnTo>
                    <a:pt x="4380" y="349"/>
                  </a:lnTo>
                  <a:lnTo>
                    <a:pt x="4380" y="896"/>
                  </a:lnTo>
                  <a:lnTo>
                    <a:pt x="4380" y="905"/>
                  </a:lnTo>
                  <a:lnTo>
                    <a:pt x="4382" y="916"/>
                  </a:lnTo>
                  <a:lnTo>
                    <a:pt x="4382" y="924"/>
                  </a:lnTo>
                  <a:lnTo>
                    <a:pt x="4385" y="933"/>
                  </a:lnTo>
                  <a:lnTo>
                    <a:pt x="4387" y="941"/>
                  </a:lnTo>
                  <a:lnTo>
                    <a:pt x="4391" y="946"/>
                  </a:lnTo>
                  <a:lnTo>
                    <a:pt x="4395" y="954"/>
                  </a:lnTo>
                  <a:lnTo>
                    <a:pt x="4398" y="959"/>
                  </a:lnTo>
                  <a:lnTo>
                    <a:pt x="4404" y="963"/>
                  </a:lnTo>
                  <a:lnTo>
                    <a:pt x="4410" y="968"/>
                  </a:lnTo>
                  <a:lnTo>
                    <a:pt x="4417" y="970"/>
                  </a:lnTo>
                  <a:lnTo>
                    <a:pt x="4423" y="974"/>
                  </a:lnTo>
                  <a:lnTo>
                    <a:pt x="4430" y="976"/>
                  </a:lnTo>
                  <a:lnTo>
                    <a:pt x="4439" y="978"/>
                  </a:lnTo>
                  <a:lnTo>
                    <a:pt x="4447" y="980"/>
                  </a:lnTo>
                  <a:lnTo>
                    <a:pt x="4456" y="980"/>
                  </a:lnTo>
                  <a:lnTo>
                    <a:pt x="4486" y="978"/>
                  </a:lnTo>
                  <a:lnTo>
                    <a:pt x="4514" y="976"/>
                  </a:lnTo>
                  <a:lnTo>
                    <a:pt x="4544" y="974"/>
                  </a:lnTo>
                  <a:lnTo>
                    <a:pt x="4572" y="968"/>
                  </a:lnTo>
                  <a:lnTo>
                    <a:pt x="4587" y="1119"/>
                  </a:lnTo>
                  <a:lnTo>
                    <a:pt x="4546" y="1126"/>
                  </a:lnTo>
                  <a:lnTo>
                    <a:pt x="4505" y="1132"/>
                  </a:lnTo>
                  <a:lnTo>
                    <a:pt x="4482" y="1134"/>
                  </a:lnTo>
                  <a:lnTo>
                    <a:pt x="4462" y="1134"/>
                  </a:lnTo>
                  <a:lnTo>
                    <a:pt x="4421" y="1134"/>
                  </a:lnTo>
                  <a:close/>
                  <a:moveTo>
                    <a:pt x="5830" y="1134"/>
                  </a:moveTo>
                  <a:lnTo>
                    <a:pt x="5813" y="1134"/>
                  </a:lnTo>
                  <a:lnTo>
                    <a:pt x="5798" y="1132"/>
                  </a:lnTo>
                  <a:lnTo>
                    <a:pt x="5783" y="1130"/>
                  </a:lnTo>
                  <a:lnTo>
                    <a:pt x="5768" y="1128"/>
                  </a:lnTo>
                  <a:lnTo>
                    <a:pt x="5755" y="1125"/>
                  </a:lnTo>
                  <a:lnTo>
                    <a:pt x="5742" y="1121"/>
                  </a:lnTo>
                  <a:lnTo>
                    <a:pt x="5720" y="1112"/>
                  </a:lnTo>
                  <a:lnTo>
                    <a:pt x="5710" y="1106"/>
                  </a:lnTo>
                  <a:lnTo>
                    <a:pt x="5701" y="1100"/>
                  </a:lnTo>
                  <a:lnTo>
                    <a:pt x="5692" y="1095"/>
                  </a:lnTo>
                  <a:lnTo>
                    <a:pt x="5682" y="1087"/>
                  </a:lnTo>
                  <a:lnTo>
                    <a:pt x="5675" y="1080"/>
                  </a:lnTo>
                  <a:lnTo>
                    <a:pt x="5668" y="1072"/>
                  </a:lnTo>
                  <a:lnTo>
                    <a:pt x="5654" y="1056"/>
                  </a:lnTo>
                  <a:lnTo>
                    <a:pt x="5643" y="1039"/>
                  </a:lnTo>
                  <a:lnTo>
                    <a:pt x="5636" y="1022"/>
                  </a:lnTo>
                  <a:lnTo>
                    <a:pt x="5628" y="1004"/>
                  </a:lnTo>
                  <a:lnTo>
                    <a:pt x="5623" y="985"/>
                  </a:lnTo>
                  <a:lnTo>
                    <a:pt x="5619" y="968"/>
                  </a:lnTo>
                  <a:lnTo>
                    <a:pt x="5617" y="950"/>
                  </a:lnTo>
                  <a:lnTo>
                    <a:pt x="5615" y="933"/>
                  </a:lnTo>
                  <a:lnTo>
                    <a:pt x="5615" y="918"/>
                  </a:lnTo>
                  <a:lnTo>
                    <a:pt x="5615" y="2"/>
                  </a:lnTo>
                  <a:lnTo>
                    <a:pt x="5789" y="2"/>
                  </a:lnTo>
                  <a:lnTo>
                    <a:pt x="5789" y="896"/>
                  </a:lnTo>
                  <a:lnTo>
                    <a:pt x="5789" y="905"/>
                  </a:lnTo>
                  <a:lnTo>
                    <a:pt x="5791" y="914"/>
                  </a:lnTo>
                  <a:lnTo>
                    <a:pt x="5791" y="924"/>
                  </a:lnTo>
                  <a:lnTo>
                    <a:pt x="5794" y="933"/>
                  </a:lnTo>
                  <a:lnTo>
                    <a:pt x="5796" y="941"/>
                  </a:lnTo>
                  <a:lnTo>
                    <a:pt x="5800" y="946"/>
                  </a:lnTo>
                  <a:lnTo>
                    <a:pt x="5804" y="954"/>
                  </a:lnTo>
                  <a:lnTo>
                    <a:pt x="5807" y="959"/>
                  </a:lnTo>
                  <a:lnTo>
                    <a:pt x="5813" y="963"/>
                  </a:lnTo>
                  <a:lnTo>
                    <a:pt x="5818" y="967"/>
                  </a:lnTo>
                  <a:lnTo>
                    <a:pt x="5826" y="970"/>
                  </a:lnTo>
                  <a:lnTo>
                    <a:pt x="5832" y="974"/>
                  </a:lnTo>
                  <a:lnTo>
                    <a:pt x="5839" y="976"/>
                  </a:lnTo>
                  <a:lnTo>
                    <a:pt x="5848" y="978"/>
                  </a:lnTo>
                  <a:lnTo>
                    <a:pt x="5856" y="978"/>
                  </a:lnTo>
                  <a:lnTo>
                    <a:pt x="5865" y="980"/>
                  </a:lnTo>
                  <a:lnTo>
                    <a:pt x="5889" y="978"/>
                  </a:lnTo>
                  <a:lnTo>
                    <a:pt x="5919" y="976"/>
                  </a:lnTo>
                  <a:lnTo>
                    <a:pt x="5928" y="1126"/>
                  </a:lnTo>
                  <a:lnTo>
                    <a:pt x="5904" y="1130"/>
                  </a:lnTo>
                  <a:lnTo>
                    <a:pt x="5880" y="1132"/>
                  </a:lnTo>
                  <a:lnTo>
                    <a:pt x="5854" y="1134"/>
                  </a:lnTo>
                  <a:lnTo>
                    <a:pt x="5830" y="1134"/>
                  </a:lnTo>
                  <a:close/>
                  <a:moveTo>
                    <a:pt x="6374" y="1134"/>
                  </a:moveTo>
                  <a:lnTo>
                    <a:pt x="6353" y="1134"/>
                  </a:lnTo>
                  <a:lnTo>
                    <a:pt x="6333" y="1132"/>
                  </a:lnTo>
                  <a:lnTo>
                    <a:pt x="6312" y="1130"/>
                  </a:lnTo>
                  <a:lnTo>
                    <a:pt x="6294" y="1128"/>
                  </a:lnTo>
                  <a:lnTo>
                    <a:pt x="6273" y="1125"/>
                  </a:lnTo>
                  <a:lnTo>
                    <a:pt x="6255" y="1119"/>
                  </a:lnTo>
                  <a:lnTo>
                    <a:pt x="6236" y="1113"/>
                  </a:lnTo>
                  <a:lnTo>
                    <a:pt x="6219" y="1106"/>
                  </a:lnTo>
                  <a:lnTo>
                    <a:pt x="6202" y="1099"/>
                  </a:lnTo>
                  <a:lnTo>
                    <a:pt x="6186" y="1091"/>
                  </a:lnTo>
                  <a:lnTo>
                    <a:pt x="6169" y="1082"/>
                  </a:lnTo>
                  <a:lnTo>
                    <a:pt x="6154" y="1072"/>
                  </a:lnTo>
                  <a:lnTo>
                    <a:pt x="6139" y="1061"/>
                  </a:lnTo>
                  <a:lnTo>
                    <a:pt x="6124" y="1048"/>
                  </a:lnTo>
                  <a:lnTo>
                    <a:pt x="6109" y="1037"/>
                  </a:lnTo>
                  <a:lnTo>
                    <a:pt x="6096" y="1022"/>
                  </a:lnTo>
                  <a:lnTo>
                    <a:pt x="6083" y="1007"/>
                  </a:lnTo>
                  <a:lnTo>
                    <a:pt x="6070" y="993"/>
                  </a:lnTo>
                  <a:lnTo>
                    <a:pt x="6059" y="978"/>
                  </a:lnTo>
                  <a:lnTo>
                    <a:pt x="6050" y="963"/>
                  </a:lnTo>
                  <a:lnTo>
                    <a:pt x="6040" y="946"/>
                  </a:lnTo>
                  <a:lnTo>
                    <a:pt x="6031" y="929"/>
                  </a:lnTo>
                  <a:lnTo>
                    <a:pt x="6022" y="911"/>
                  </a:lnTo>
                  <a:lnTo>
                    <a:pt x="6016" y="894"/>
                  </a:lnTo>
                  <a:lnTo>
                    <a:pt x="6009" y="875"/>
                  </a:lnTo>
                  <a:lnTo>
                    <a:pt x="6003" y="857"/>
                  </a:lnTo>
                  <a:lnTo>
                    <a:pt x="5999" y="836"/>
                  </a:lnTo>
                  <a:lnTo>
                    <a:pt x="5996" y="816"/>
                  </a:lnTo>
                  <a:lnTo>
                    <a:pt x="5992" y="796"/>
                  </a:lnTo>
                  <a:lnTo>
                    <a:pt x="5990" y="775"/>
                  </a:lnTo>
                  <a:lnTo>
                    <a:pt x="5988" y="753"/>
                  </a:lnTo>
                  <a:lnTo>
                    <a:pt x="5988" y="730"/>
                  </a:lnTo>
                  <a:lnTo>
                    <a:pt x="5988" y="710"/>
                  </a:lnTo>
                  <a:lnTo>
                    <a:pt x="5990" y="688"/>
                  </a:lnTo>
                  <a:lnTo>
                    <a:pt x="5992" y="667"/>
                  </a:lnTo>
                  <a:lnTo>
                    <a:pt x="5996" y="647"/>
                  </a:lnTo>
                  <a:lnTo>
                    <a:pt x="5999" y="626"/>
                  </a:lnTo>
                  <a:lnTo>
                    <a:pt x="6003" y="606"/>
                  </a:lnTo>
                  <a:lnTo>
                    <a:pt x="6009" y="587"/>
                  </a:lnTo>
                  <a:lnTo>
                    <a:pt x="6014" y="569"/>
                  </a:lnTo>
                  <a:lnTo>
                    <a:pt x="6022" y="552"/>
                  </a:lnTo>
                  <a:lnTo>
                    <a:pt x="6029" y="533"/>
                  </a:lnTo>
                  <a:lnTo>
                    <a:pt x="6038" y="517"/>
                  </a:lnTo>
                  <a:lnTo>
                    <a:pt x="6048" y="500"/>
                  </a:lnTo>
                  <a:lnTo>
                    <a:pt x="6059" y="485"/>
                  </a:lnTo>
                  <a:lnTo>
                    <a:pt x="6070" y="470"/>
                  </a:lnTo>
                  <a:lnTo>
                    <a:pt x="6083" y="453"/>
                  </a:lnTo>
                  <a:lnTo>
                    <a:pt x="6096" y="440"/>
                  </a:lnTo>
                  <a:lnTo>
                    <a:pt x="6109" y="426"/>
                  </a:lnTo>
                  <a:lnTo>
                    <a:pt x="6124" y="413"/>
                  </a:lnTo>
                  <a:lnTo>
                    <a:pt x="6139" y="401"/>
                  </a:lnTo>
                  <a:lnTo>
                    <a:pt x="6154" y="390"/>
                  </a:lnTo>
                  <a:lnTo>
                    <a:pt x="6169" y="381"/>
                  </a:lnTo>
                  <a:lnTo>
                    <a:pt x="6186" y="372"/>
                  </a:lnTo>
                  <a:lnTo>
                    <a:pt x="6202" y="362"/>
                  </a:lnTo>
                  <a:lnTo>
                    <a:pt x="6219" y="355"/>
                  </a:lnTo>
                  <a:lnTo>
                    <a:pt x="6236" y="348"/>
                  </a:lnTo>
                  <a:lnTo>
                    <a:pt x="6255" y="342"/>
                  </a:lnTo>
                  <a:lnTo>
                    <a:pt x="6273" y="338"/>
                  </a:lnTo>
                  <a:lnTo>
                    <a:pt x="6292" y="335"/>
                  </a:lnTo>
                  <a:lnTo>
                    <a:pt x="6312" y="331"/>
                  </a:lnTo>
                  <a:lnTo>
                    <a:pt x="6333" y="329"/>
                  </a:lnTo>
                  <a:lnTo>
                    <a:pt x="6353" y="327"/>
                  </a:lnTo>
                  <a:lnTo>
                    <a:pt x="6374" y="327"/>
                  </a:lnTo>
                  <a:lnTo>
                    <a:pt x="6396" y="327"/>
                  </a:lnTo>
                  <a:lnTo>
                    <a:pt x="6417" y="329"/>
                  </a:lnTo>
                  <a:lnTo>
                    <a:pt x="6437" y="331"/>
                  </a:lnTo>
                  <a:lnTo>
                    <a:pt x="6456" y="335"/>
                  </a:lnTo>
                  <a:lnTo>
                    <a:pt x="6465" y="336"/>
                  </a:lnTo>
                  <a:lnTo>
                    <a:pt x="6476" y="338"/>
                  </a:lnTo>
                  <a:lnTo>
                    <a:pt x="6495" y="342"/>
                  </a:lnTo>
                  <a:lnTo>
                    <a:pt x="6512" y="348"/>
                  </a:lnTo>
                  <a:lnTo>
                    <a:pt x="6530" y="355"/>
                  </a:lnTo>
                  <a:lnTo>
                    <a:pt x="6547" y="362"/>
                  </a:lnTo>
                  <a:lnTo>
                    <a:pt x="6564" y="370"/>
                  </a:lnTo>
                  <a:lnTo>
                    <a:pt x="6581" y="379"/>
                  </a:lnTo>
                  <a:lnTo>
                    <a:pt x="6596" y="390"/>
                  </a:lnTo>
                  <a:lnTo>
                    <a:pt x="6611" y="401"/>
                  </a:lnTo>
                  <a:lnTo>
                    <a:pt x="6625" y="413"/>
                  </a:lnTo>
                  <a:lnTo>
                    <a:pt x="6640" y="426"/>
                  </a:lnTo>
                  <a:lnTo>
                    <a:pt x="6653" y="439"/>
                  </a:lnTo>
                  <a:lnTo>
                    <a:pt x="6666" y="453"/>
                  </a:lnTo>
                  <a:lnTo>
                    <a:pt x="6680" y="466"/>
                  </a:lnTo>
                  <a:lnTo>
                    <a:pt x="6691" y="483"/>
                  </a:lnTo>
                  <a:lnTo>
                    <a:pt x="6702" y="498"/>
                  </a:lnTo>
                  <a:lnTo>
                    <a:pt x="6711" y="515"/>
                  </a:lnTo>
                  <a:lnTo>
                    <a:pt x="6721" y="532"/>
                  </a:lnTo>
                  <a:lnTo>
                    <a:pt x="6728" y="550"/>
                  </a:lnTo>
                  <a:lnTo>
                    <a:pt x="6735" y="569"/>
                  </a:lnTo>
                  <a:lnTo>
                    <a:pt x="6743" y="587"/>
                  </a:lnTo>
                  <a:lnTo>
                    <a:pt x="6748" y="606"/>
                  </a:lnTo>
                  <a:lnTo>
                    <a:pt x="6752" y="625"/>
                  </a:lnTo>
                  <a:lnTo>
                    <a:pt x="6756" y="645"/>
                  </a:lnTo>
                  <a:lnTo>
                    <a:pt x="6760" y="665"/>
                  </a:lnTo>
                  <a:lnTo>
                    <a:pt x="6762" y="688"/>
                  </a:lnTo>
                  <a:lnTo>
                    <a:pt x="6763" y="710"/>
                  </a:lnTo>
                  <a:lnTo>
                    <a:pt x="6763" y="730"/>
                  </a:lnTo>
                  <a:lnTo>
                    <a:pt x="6763" y="753"/>
                  </a:lnTo>
                  <a:lnTo>
                    <a:pt x="6762" y="775"/>
                  </a:lnTo>
                  <a:lnTo>
                    <a:pt x="6760" y="796"/>
                  </a:lnTo>
                  <a:lnTo>
                    <a:pt x="6756" y="816"/>
                  </a:lnTo>
                  <a:lnTo>
                    <a:pt x="6752" y="836"/>
                  </a:lnTo>
                  <a:lnTo>
                    <a:pt x="6748" y="857"/>
                  </a:lnTo>
                  <a:lnTo>
                    <a:pt x="6743" y="875"/>
                  </a:lnTo>
                  <a:lnTo>
                    <a:pt x="6735" y="894"/>
                  </a:lnTo>
                  <a:lnTo>
                    <a:pt x="6728" y="913"/>
                  </a:lnTo>
                  <a:lnTo>
                    <a:pt x="6721" y="929"/>
                  </a:lnTo>
                  <a:lnTo>
                    <a:pt x="6711" y="946"/>
                  </a:lnTo>
                  <a:lnTo>
                    <a:pt x="6702" y="963"/>
                  </a:lnTo>
                  <a:lnTo>
                    <a:pt x="6691" y="978"/>
                  </a:lnTo>
                  <a:lnTo>
                    <a:pt x="6680" y="994"/>
                  </a:lnTo>
                  <a:lnTo>
                    <a:pt x="6666" y="1009"/>
                  </a:lnTo>
                  <a:lnTo>
                    <a:pt x="6653" y="1022"/>
                  </a:lnTo>
                  <a:lnTo>
                    <a:pt x="6640" y="1035"/>
                  </a:lnTo>
                  <a:lnTo>
                    <a:pt x="6625" y="1048"/>
                  </a:lnTo>
                  <a:lnTo>
                    <a:pt x="6611" y="1059"/>
                  </a:lnTo>
                  <a:lnTo>
                    <a:pt x="6596" y="1071"/>
                  </a:lnTo>
                  <a:lnTo>
                    <a:pt x="6581" y="1082"/>
                  </a:lnTo>
                  <a:lnTo>
                    <a:pt x="6564" y="1091"/>
                  </a:lnTo>
                  <a:lnTo>
                    <a:pt x="6547" y="1099"/>
                  </a:lnTo>
                  <a:lnTo>
                    <a:pt x="6530" y="1106"/>
                  </a:lnTo>
                  <a:lnTo>
                    <a:pt x="6512" y="1113"/>
                  </a:lnTo>
                  <a:lnTo>
                    <a:pt x="6493" y="1119"/>
                  </a:lnTo>
                  <a:lnTo>
                    <a:pt x="6475" y="1123"/>
                  </a:lnTo>
                  <a:lnTo>
                    <a:pt x="6456" y="1126"/>
                  </a:lnTo>
                  <a:lnTo>
                    <a:pt x="6435" y="1130"/>
                  </a:lnTo>
                  <a:lnTo>
                    <a:pt x="6417" y="1132"/>
                  </a:lnTo>
                  <a:lnTo>
                    <a:pt x="6396" y="1134"/>
                  </a:lnTo>
                  <a:lnTo>
                    <a:pt x="6374" y="1134"/>
                  </a:lnTo>
                  <a:close/>
                  <a:moveTo>
                    <a:pt x="6374" y="476"/>
                  </a:moveTo>
                  <a:lnTo>
                    <a:pt x="6350" y="478"/>
                  </a:lnTo>
                  <a:lnTo>
                    <a:pt x="6338" y="480"/>
                  </a:lnTo>
                  <a:lnTo>
                    <a:pt x="6327" y="481"/>
                  </a:lnTo>
                  <a:lnTo>
                    <a:pt x="6316" y="483"/>
                  </a:lnTo>
                  <a:lnTo>
                    <a:pt x="6305" y="487"/>
                  </a:lnTo>
                  <a:lnTo>
                    <a:pt x="6284" y="494"/>
                  </a:lnTo>
                  <a:lnTo>
                    <a:pt x="6266" y="506"/>
                  </a:lnTo>
                  <a:lnTo>
                    <a:pt x="6247" y="517"/>
                  </a:lnTo>
                  <a:lnTo>
                    <a:pt x="6232" y="532"/>
                  </a:lnTo>
                  <a:lnTo>
                    <a:pt x="6217" y="548"/>
                  </a:lnTo>
                  <a:lnTo>
                    <a:pt x="6204" y="565"/>
                  </a:lnTo>
                  <a:lnTo>
                    <a:pt x="6193" y="585"/>
                  </a:lnTo>
                  <a:lnTo>
                    <a:pt x="6182" y="606"/>
                  </a:lnTo>
                  <a:lnTo>
                    <a:pt x="6174" y="628"/>
                  </a:lnTo>
                  <a:lnTo>
                    <a:pt x="6167" y="652"/>
                  </a:lnTo>
                  <a:lnTo>
                    <a:pt x="6163" y="677"/>
                  </a:lnTo>
                  <a:lnTo>
                    <a:pt x="6160" y="704"/>
                  </a:lnTo>
                  <a:lnTo>
                    <a:pt x="6160" y="730"/>
                  </a:lnTo>
                  <a:lnTo>
                    <a:pt x="6160" y="758"/>
                  </a:lnTo>
                  <a:lnTo>
                    <a:pt x="6163" y="784"/>
                  </a:lnTo>
                  <a:lnTo>
                    <a:pt x="6167" y="810"/>
                  </a:lnTo>
                  <a:lnTo>
                    <a:pt x="6174" y="835"/>
                  </a:lnTo>
                  <a:lnTo>
                    <a:pt x="6178" y="846"/>
                  </a:lnTo>
                  <a:lnTo>
                    <a:pt x="6182" y="857"/>
                  </a:lnTo>
                  <a:lnTo>
                    <a:pt x="6193" y="877"/>
                  </a:lnTo>
                  <a:lnTo>
                    <a:pt x="6204" y="896"/>
                  </a:lnTo>
                  <a:lnTo>
                    <a:pt x="6217" y="914"/>
                  </a:lnTo>
                  <a:lnTo>
                    <a:pt x="6232" y="929"/>
                  </a:lnTo>
                  <a:lnTo>
                    <a:pt x="6240" y="937"/>
                  </a:lnTo>
                  <a:lnTo>
                    <a:pt x="6249" y="944"/>
                  </a:lnTo>
                  <a:lnTo>
                    <a:pt x="6266" y="955"/>
                  </a:lnTo>
                  <a:lnTo>
                    <a:pt x="6284" y="967"/>
                  </a:lnTo>
                  <a:lnTo>
                    <a:pt x="6305" y="974"/>
                  </a:lnTo>
                  <a:lnTo>
                    <a:pt x="6316" y="978"/>
                  </a:lnTo>
                  <a:lnTo>
                    <a:pt x="6327" y="980"/>
                  </a:lnTo>
                  <a:lnTo>
                    <a:pt x="6350" y="983"/>
                  </a:lnTo>
                  <a:lnTo>
                    <a:pt x="6374" y="983"/>
                  </a:lnTo>
                  <a:lnTo>
                    <a:pt x="6398" y="983"/>
                  </a:lnTo>
                  <a:lnTo>
                    <a:pt x="6422" y="980"/>
                  </a:lnTo>
                  <a:lnTo>
                    <a:pt x="6434" y="978"/>
                  </a:lnTo>
                  <a:lnTo>
                    <a:pt x="6445" y="974"/>
                  </a:lnTo>
                  <a:lnTo>
                    <a:pt x="6456" y="970"/>
                  </a:lnTo>
                  <a:lnTo>
                    <a:pt x="6465" y="967"/>
                  </a:lnTo>
                  <a:lnTo>
                    <a:pt x="6484" y="955"/>
                  </a:lnTo>
                  <a:lnTo>
                    <a:pt x="6493" y="950"/>
                  </a:lnTo>
                  <a:lnTo>
                    <a:pt x="6502" y="944"/>
                  </a:lnTo>
                  <a:lnTo>
                    <a:pt x="6510" y="937"/>
                  </a:lnTo>
                  <a:lnTo>
                    <a:pt x="6519" y="931"/>
                  </a:lnTo>
                  <a:lnTo>
                    <a:pt x="6534" y="914"/>
                  </a:lnTo>
                  <a:lnTo>
                    <a:pt x="6540" y="907"/>
                  </a:lnTo>
                  <a:lnTo>
                    <a:pt x="6547" y="898"/>
                  </a:lnTo>
                  <a:lnTo>
                    <a:pt x="6558" y="879"/>
                  </a:lnTo>
                  <a:lnTo>
                    <a:pt x="6570" y="857"/>
                  </a:lnTo>
                  <a:lnTo>
                    <a:pt x="6573" y="846"/>
                  </a:lnTo>
                  <a:lnTo>
                    <a:pt x="6577" y="835"/>
                  </a:lnTo>
                  <a:lnTo>
                    <a:pt x="6584" y="810"/>
                  </a:lnTo>
                  <a:lnTo>
                    <a:pt x="6588" y="786"/>
                  </a:lnTo>
                  <a:lnTo>
                    <a:pt x="6592" y="758"/>
                  </a:lnTo>
                  <a:lnTo>
                    <a:pt x="6592" y="730"/>
                  </a:lnTo>
                  <a:lnTo>
                    <a:pt x="6592" y="703"/>
                  </a:lnTo>
                  <a:lnTo>
                    <a:pt x="6590" y="690"/>
                  </a:lnTo>
                  <a:lnTo>
                    <a:pt x="6588" y="677"/>
                  </a:lnTo>
                  <a:lnTo>
                    <a:pt x="6584" y="651"/>
                  </a:lnTo>
                  <a:lnTo>
                    <a:pt x="6577" y="626"/>
                  </a:lnTo>
                  <a:lnTo>
                    <a:pt x="6573" y="615"/>
                  </a:lnTo>
                  <a:lnTo>
                    <a:pt x="6570" y="604"/>
                  </a:lnTo>
                  <a:lnTo>
                    <a:pt x="6558" y="584"/>
                  </a:lnTo>
                  <a:lnTo>
                    <a:pt x="6547" y="565"/>
                  </a:lnTo>
                  <a:lnTo>
                    <a:pt x="6534" y="546"/>
                  </a:lnTo>
                  <a:lnTo>
                    <a:pt x="6519" y="532"/>
                  </a:lnTo>
                  <a:lnTo>
                    <a:pt x="6510" y="524"/>
                  </a:lnTo>
                  <a:lnTo>
                    <a:pt x="6502" y="517"/>
                  </a:lnTo>
                  <a:lnTo>
                    <a:pt x="6484" y="504"/>
                  </a:lnTo>
                  <a:lnTo>
                    <a:pt x="6465" y="494"/>
                  </a:lnTo>
                  <a:lnTo>
                    <a:pt x="6445" y="487"/>
                  </a:lnTo>
                  <a:lnTo>
                    <a:pt x="6434" y="483"/>
                  </a:lnTo>
                  <a:lnTo>
                    <a:pt x="6422" y="481"/>
                  </a:lnTo>
                  <a:lnTo>
                    <a:pt x="6398" y="478"/>
                  </a:lnTo>
                  <a:lnTo>
                    <a:pt x="6374" y="476"/>
                  </a:lnTo>
                  <a:close/>
                  <a:moveTo>
                    <a:pt x="7155" y="1134"/>
                  </a:moveTo>
                  <a:lnTo>
                    <a:pt x="7125" y="1134"/>
                  </a:lnTo>
                  <a:lnTo>
                    <a:pt x="7110" y="1132"/>
                  </a:lnTo>
                  <a:lnTo>
                    <a:pt x="7097" y="1130"/>
                  </a:lnTo>
                  <a:lnTo>
                    <a:pt x="7071" y="1126"/>
                  </a:lnTo>
                  <a:lnTo>
                    <a:pt x="7058" y="1123"/>
                  </a:lnTo>
                  <a:lnTo>
                    <a:pt x="7047" y="1121"/>
                  </a:lnTo>
                  <a:lnTo>
                    <a:pt x="7024" y="1112"/>
                  </a:lnTo>
                  <a:lnTo>
                    <a:pt x="7015" y="1108"/>
                  </a:lnTo>
                  <a:lnTo>
                    <a:pt x="7004" y="1102"/>
                  </a:lnTo>
                  <a:lnTo>
                    <a:pt x="6987" y="1091"/>
                  </a:lnTo>
                  <a:lnTo>
                    <a:pt x="6970" y="1076"/>
                  </a:lnTo>
                  <a:lnTo>
                    <a:pt x="6963" y="1069"/>
                  </a:lnTo>
                  <a:lnTo>
                    <a:pt x="6955" y="1061"/>
                  </a:lnTo>
                  <a:lnTo>
                    <a:pt x="6944" y="1045"/>
                  </a:lnTo>
                  <a:lnTo>
                    <a:pt x="6933" y="1024"/>
                  </a:lnTo>
                  <a:lnTo>
                    <a:pt x="6927" y="1015"/>
                  </a:lnTo>
                  <a:lnTo>
                    <a:pt x="6924" y="1004"/>
                  </a:lnTo>
                  <a:lnTo>
                    <a:pt x="6918" y="981"/>
                  </a:lnTo>
                  <a:lnTo>
                    <a:pt x="6914" y="970"/>
                  </a:lnTo>
                  <a:lnTo>
                    <a:pt x="6912" y="957"/>
                  </a:lnTo>
                  <a:lnTo>
                    <a:pt x="6911" y="944"/>
                  </a:lnTo>
                  <a:lnTo>
                    <a:pt x="6911" y="931"/>
                  </a:lnTo>
                  <a:lnTo>
                    <a:pt x="6909" y="903"/>
                  </a:lnTo>
                  <a:lnTo>
                    <a:pt x="6909" y="338"/>
                  </a:lnTo>
                  <a:lnTo>
                    <a:pt x="7084" y="338"/>
                  </a:lnTo>
                  <a:lnTo>
                    <a:pt x="7084" y="848"/>
                  </a:lnTo>
                  <a:lnTo>
                    <a:pt x="7084" y="864"/>
                  </a:lnTo>
                  <a:lnTo>
                    <a:pt x="7086" y="879"/>
                  </a:lnTo>
                  <a:lnTo>
                    <a:pt x="7088" y="892"/>
                  </a:lnTo>
                  <a:lnTo>
                    <a:pt x="7091" y="905"/>
                  </a:lnTo>
                  <a:lnTo>
                    <a:pt x="7095" y="916"/>
                  </a:lnTo>
                  <a:lnTo>
                    <a:pt x="7101" y="927"/>
                  </a:lnTo>
                  <a:lnTo>
                    <a:pt x="7106" y="937"/>
                  </a:lnTo>
                  <a:lnTo>
                    <a:pt x="7110" y="942"/>
                  </a:lnTo>
                  <a:lnTo>
                    <a:pt x="7114" y="946"/>
                  </a:lnTo>
                  <a:lnTo>
                    <a:pt x="7121" y="954"/>
                  </a:lnTo>
                  <a:lnTo>
                    <a:pt x="7131" y="959"/>
                  </a:lnTo>
                  <a:lnTo>
                    <a:pt x="7142" y="965"/>
                  </a:lnTo>
                  <a:lnTo>
                    <a:pt x="7147" y="967"/>
                  </a:lnTo>
                  <a:lnTo>
                    <a:pt x="7155" y="970"/>
                  </a:lnTo>
                  <a:lnTo>
                    <a:pt x="7168" y="972"/>
                  </a:lnTo>
                  <a:lnTo>
                    <a:pt x="7183" y="976"/>
                  </a:lnTo>
                  <a:lnTo>
                    <a:pt x="7200" y="978"/>
                  </a:lnTo>
                  <a:lnTo>
                    <a:pt x="7216" y="978"/>
                  </a:lnTo>
                  <a:lnTo>
                    <a:pt x="7242" y="976"/>
                  </a:lnTo>
                  <a:lnTo>
                    <a:pt x="7270" y="974"/>
                  </a:lnTo>
                  <a:lnTo>
                    <a:pt x="7285" y="970"/>
                  </a:lnTo>
                  <a:lnTo>
                    <a:pt x="7298" y="968"/>
                  </a:lnTo>
                  <a:lnTo>
                    <a:pt x="7328" y="961"/>
                  </a:lnTo>
                  <a:lnTo>
                    <a:pt x="7343" y="957"/>
                  </a:lnTo>
                  <a:lnTo>
                    <a:pt x="7358" y="952"/>
                  </a:lnTo>
                  <a:lnTo>
                    <a:pt x="7390" y="941"/>
                  </a:lnTo>
                  <a:lnTo>
                    <a:pt x="7421" y="927"/>
                  </a:lnTo>
                  <a:lnTo>
                    <a:pt x="7455" y="913"/>
                  </a:lnTo>
                  <a:lnTo>
                    <a:pt x="7455" y="338"/>
                  </a:lnTo>
                  <a:lnTo>
                    <a:pt x="7628" y="338"/>
                  </a:lnTo>
                  <a:lnTo>
                    <a:pt x="7628" y="1123"/>
                  </a:lnTo>
                  <a:lnTo>
                    <a:pt x="7472" y="1123"/>
                  </a:lnTo>
                  <a:lnTo>
                    <a:pt x="7460" y="1045"/>
                  </a:lnTo>
                  <a:lnTo>
                    <a:pt x="7419" y="1067"/>
                  </a:lnTo>
                  <a:lnTo>
                    <a:pt x="7378" y="1084"/>
                  </a:lnTo>
                  <a:lnTo>
                    <a:pt x="7339" y="1100"/>
                  </a:lnTo>
                  <a:lnTo>
                    <a:pt x="7300" y="1112"/>
                  </a:lnTo>
                  <a:lnTo>
                    <a:pt x="7263" y="1123"/>
                  </a:lnTo>
                  <a:lnTo>
                    <a:pt x="7226" y="1128"/>
                  </a:lnTo>
                  <a:lnTo>
                    <a:pt x="7188" y="1134"/>
                  </a:lnTo>
                  <a:lnTo>
                    <a:pt x="7155" y="1134"/>
                  </a:lnTo>
                  <a:close/>
                  <a:moveTo>
                    <a:pt x="8128" y="993"/>
                  </a:moveTo>
                  <a:lnTo>
                    <a:pt x="8143" y="993"/>
                  </a:lnTo>
                  <a:lnTo>
                    <a:pt x="8156" y="991"/>
                  </a:lnTo>
                  <a:lnTo>
                    <a:pt x="8170" y="989"/>
                  </a:lnTo>
                  <a:lnTo>
                    <a:pt x="8182" y="985"/>
                  </a:lnTo>
                  <a:lnTo>
                    <a:pt x="8193" y="983"/>
                  </a:lnTo>
                  <a:lnTo>
                    <a:pt x="8204" y="978"/>
                  </a:lnTo>
                  <a:lnTo>
                    <a:pt x="8213" y="974"/>
                  </a:lnTo>
                  <a:lnTo>
                    <a:pt x="8223" y="968"/>
                  </a:lnTo>
                  <a:lnTo>
                    <a:pt x="8230" y="963"/>
                  </a:lnTo>
                  <a:lnTo>
                    <a:pt x="8238" y="955"/>
                  </a:lnTo>
                  <a:lnTo>
                    <a:pt x="8243" y="950"/>
                  </a:lnTo>
                  <a:lnTo>
                    <a:pt x="8247" y="942"/>
                  </a:lnTo>
                  <a:lnTo>
                    <a:pt x="8251" y="935"/>
                  </a:lnTo>
                  <a:lnTo>
                    <a:pt x="8253" y="927"/>
                  </a:lnTo>
                  <a:lnTo>
                    <a:pt x="8254" y="920"/>
                  </a:lnTo>
                  <a:lnTo>
                    <a:pt x="8256" y="913"/>
                  </a:lnTo>
                  <a:lnTo>
                    <a:pt x="8254" y="903"/>
                  </a:lnTo>
                  <a:lnTo>
                    <a:pt x="8253" y="894"/>
                  </a:lnTo>
                  <a:lnTo>
                    <a:pt x="8251" y="885"/>
                  </a:lnTo>
                  <a:lnTo>
                    <a:pt x="8245" y="877"/>
                  </a:lnTo>
                  <a:lnTo>
                    <a:pt x="8241" y="870"/>
                  </a:lnTo>
                  <a:lnTo>
                    <a:pt x="8236" y="862"/>
                  </a:lnTo>
                  <a:lnTo>
                    <a:pt x="8228" y="857"/>
                  </a:lnTo>
                  <a:lnTo>
                    <a:pt x="8221" y="851"/>
                  </a:lnTo>
                  <a:lnTo>
                    <a:pt x="8211" y="844"/>
                  </a:lnTo>
                  <a:lnTo>
                    <a:pt x="8198" y="838"/>
                  </a:lnTo>
                  <a:lnTo>
                    <a:pt x="8169" y="825"/>
                  </a:lnTo>
                  <a:lnTo>
                    <a:pt x="8129" y="810"/>
                  </a:lnTo>
                  <a:lnTo>
                    <a:pt x="8105" y="803"/>
                  </a:lnTo>
                  <a:lnTo>
                    <a:pt x="8079" y="796"/>
                  </a:lnTo>
                  <a:lnTo>
                    <a:pt x="8047" y="786"/>
                  </a:lnTo>
                  <a:lnTo>
                    <a:pt x="8016" y="777"/>
                  </a:lnTo>
                  <a:lnTo>
                    <a:pt x="7986" y="768"/>
                  </a:lnTo>
                  <a:lnTo>
                    <a:pt x="7958" y="756"/>
                  </a:lnTo>
                  <a:lnTo>
                    <a:pt x="7932" y="745"/>
                  </a:lnTo>
                  <a:lnTo>
                    <a:pt x="7910" y="734"/>
                  </a:lnTo>
                  <a:lnTo>
                    <a:pt x="7898" y="727"/>
                  </a:lnTo>
                  <a:lnTo>
                    <a:pt x="7887" y="721"/>
                  </a:lnTo>
                  <a:lnTo>
                    <a:pt x="7869" y="706"/>
                  </a:lnTo>
                  <a:lnTo>
                    <a:pt x="7859" y="699"/>
                  </a:lnTo>
                  <a:lnTo>
                    <a:pt x="7850" y="691"/>
                  </a:lnTo>
                  <a:lnTo>
                    <a:pt x="7842" y="684"/>
                  </a:lnTo>
                  <a:lnTo>
                    <a:pt x="7835" y="675"/>
                  </a:lnTo>
                  <a:lnTo>
                    <a:pt x="7822" y="658"/>
                  </a:lnTo>
                  <a:lnTo>
                    <a:pt x="7813" y="639"/>
                  </a:lnTo>
                  <a:lnTo>
                    <a:pt x="7807" y="630"/>
                  </a:lnTo>
                  <a:lnTo>
                    <a:pt x="7803" y="619"/>
                  </a:lnTo>
                  <a:lnTo>
                    <a:pt x="7800" y="608"/>
                  </a:lnTo>
                  <a:lnTo>
                    <a:pt x="7798" y="597"/>
                  </a:lnTo>
                  <a:lnTo>
                    <a:pt x="7794" y="574"/>
                  </a:lnTo>
                  <a:lnTo>
                    <a:pt x="7792" y="561"/>
                  </a:lnTo>
                  <a:lnTo>
                    <a:pt x="7792" y="548"/>
                  </a:lnTo>
                  <a:lnTo>
                    <a:pt x="7794" y="528"/>
                  </a:lnTo>
                  <a:lnTo>
                    <a:pt x="7798" y="506"/>
                  </a:lnTo>
                  <a:lnTo>
                    <a:pt x="7800" y="496"/>
                  </a:lnTo>
                  <a:lnTo>
                    <a:pt x="7803" y="485"/>
                  </a:lnTo>
                  <a:lnTo>
                    <a:pt x="7811" y="466"/>
                  </a:lnTo>
                  <a:lnTo>
                    <a:pt x="7816" y="457"/>
                  </a:lnTo>
                  <a:lnTo>
                    <a:pt x="7822" y="448"/>
                  </a:lnTo>
                  <a:lnTo>
                    <a:pt x="7835" y="429"/>
                  </a:lnTo>
                  <a:lnTo>
                    <a:pt x="7842" y="420"/>
                  </a:lnTo>
                  <a:lnTo>
                    <a:pt x="7850" y="413"/>
                  </a:lnTo>
                  <a:lnTo>
                    <a:pt x="7869" y="394"/>
                  </a:lnTo>
                  <a:lnTo>
                    <a:pt x="7878" y="387"/>
                  </a:lnTo>
                  <a:lnTo>
                    <a:pt x="7889" y="379"/>
                  </a:lnTo>
                  <a:lnTo>
                    <a:pt x="7898" y="372"/>
                  </a:lnTo>
                  <a:lnTo>
                    <a:pt x="7911" y="364"/>
                  </a:lnTo>
                  <a:lnTo>
                    <a:pt x="7936" y="353"/>
                  </a:lnTo>
                  <a:lnTo>
                    <a:pt x="7949" y="348"/>
                  </a:lnTo>
                  <a:lnTo>
                    <a:pt x="7962" y="344"/>
                  </a:lnTo>
                  <a:lnTo>
                    <a:pt x="7990" y="336"/>
                  </a:lnTo>
                  <a:lnTo>
                    <a:pt x="8005" y="333"/>
                  </a:lnTo>
                  <a:lnTo>
                    <a:pt x="8020" y="331"/>
                  </a:lnTo>
                  <a:lnTo>
                    <a:pt x="8053" y="327"/>
                  </a:lnTo>
                  <a:lnTo>
                    <a:pt x="8070" y="327"/>
                  </a:lnTo>
                  <a:lnTo>
                    <a:pt x="8087" y="327"/>
                  </a:lnTo>
                  <a:lnTo>
                    <a:pt x="8126" y="329"/>
                  </a:lnTo>
                  <a:lnTo>
                    <a:pt x="8144" y="329"/>
                  </a:lnTo>
                  <a:lnTo>
                    <a:pt x="8163" y="331"/>
                  </a:lnTo>
                  <a:lnTo>
                    <a:pt x="8184" y="335"/>
                  </a:lnTo>
                  <a:lnTo>
                    <a:pt x="8204" y="338"/>
                  </a:lnTo>
                  <a:lnTo>
                    <a:pt x="8243" y="346"/>
                  </a:lnTo>
                  <a:lnTo>
                    <a:pt x="8286" y="357"/>
                  </a:lnTo>
                  <a:lnTo>
                    <a:pt x="8307" y="364"/>
                  </a:lnTo>
                  <a:lnTo>
                    <a:pt x="8329" y="370"/>
                  </a:lnTo>
                  <a:lnTo>
                    <a:pt x="8372" y="387"/>
                  </a:lnTo>
                  <a:lnTo>
                    <a:pt x="8394" y="396"/>
                  </a:lnTo>
                  <a:lnTo>
                    <a:pt x="8417" y="405"/>
                  </a:lnTo>
                  <a:lnTo>
                    <a:pt x="8357" y="537"/>
                  </a:lnTo>
                  <a:lnTo>
                    <a:pt x="8318" y="520"/>
                  </a:lnTo>
                  <a:lnTo>
                    <a:pt x="8279" y="507"/>
                  </a:lnTo>
                  <a:lnTo>
                    <a:pt x="8241" y="496"/>
                  </a:lnTo>
                  <a:lnTo>
                    <a:pt x="8206" y="487"/>
                  </a:lnTo>
                  <a:lnTo>
                    <a:pt x="8170" y="480"/>
                  </a:lnTo>
                  <a:lnTo>
                    <a:pt x="8156" y="478"/>
                  </a:lnTo>
                  <a:lnTo>
                    <a:pt x="8141" y="474"/>
                  </a:lnTo>
                  <a:lnTo>
                    <a:pt x="8111" y="472"/>
                  </a:lnTo>
                  <a:lnTo>
                    <a:pt x="8096" y="470"/>
                  </a:lnTo>
                  <a:lnTo>
                    <a:pt x="8083" y="470"/>
                  </a:lnTo>
                  <a:lnTo>
                    <a:pt x="8068" y="470"/>
                  </a:lnTo>
                  <a:lnTo>
                    <a:pt x="8055" y="472"/>
                  </a:lnTo>
                  <a:lnTo>
                    <a:pt x="8042" y="474"/>
                  </a:lnTo>
                  <a:lnTo>
                    <a:pt x="8031" y="476"/>
                  </a:lnTo>
                  <a:lnTo>
                    <a:pt x="8020" y="480"/>
                  </a:lnTo>
                  <a:lnTo>
                    <a:pt x="8010" y="483"/>
                  </a:lnTo>
                  <a:lnTo>
                    <a:pt x="8001" y="489"/>
                  </a:lnTo>
                  <a:lnTo>
                    <a:pt x="7992" y="493"/>
                  </a:lnTo>
                  <a:lnTo>
                    <a:pt x="7984" y="498"/>
                  </a:lnTo>
                  <a:lnTo>
                    <a:pt x="7979" y="506"/>
                  </a:lnTo>
                  <a:lnTo>
                    <a:pt x="7973" y="511"/>
                  </a:lnTo>
                  <a:lnTo>
                    <a:pt x="7969" y="519"/>
                  </a:lnTo>
                  <a:lnTo>
                    <a:pt x="7965" y="526"/>
                  </a:lnTo>
                  <a:lnTo>
                    <a:pt x="7964" y="533"/>
                  </a:lnTo>
                  <a:lnTo>
                    <a:pt x="7962" y="541"/>
                  </a:lnTo>
                  <a:lnTo>
                    <a:pt x="7962" y="548"/>
                  </a:lnTo>
                  <a:lnTo>
                    <a:pt x="7962" y="558"/>
                  </a:lnTo>
                  <a:lnTo>
                    <a:pt x="7964" y="565"/>
                  </a:lnTo>
                  <a:lnTo>
                    <a:pt x="7965" y="572"/>
                  </a:lnTo>
                  <a:lnTo>
                    <a:pt x="7969" y="578"/>
                  </a:lnTo>
                  <a:lnTo>
                    <a:pt x="7973" y="585"/>
                  </a:lnTo>
                  <a:lnTo>
                    <a:pt x="7979" y="591"/>
                  </a:lnTo>
                  <a:lnTo>
                    <a:pt x="7986" y="598"/>
                  </a:lnTo>
                  <a:lnTo>
                    <a:pt x="7993" y="604"/>
                  </a:lnTo>
                  <a:lnTo>
                    <a:pt x="8005" y="610"/>
                  </a:lnTo>
                  <a:lnTo>
                    <a:pt x="8016" y="617"/>
                  </a:lnTo>
                  <a:lnTo>
                    <a:pt x="8029" y="623"/>
                  </a:lnTo>
                  <a:lnTo>
                    <a:pt x="8044" y="628"/>
                  </a:lnTo>
                  <a:lnTo>
                    <a:pt x="8081" y="641"/>
                  </a:lnTo>
                  <a:lnTo>
                    <a:pt x="8102" y="647"/>
                  </a:lnTo>
                  <a:lnTo>
                    <a:pt x="8126" y="654"/>
                  </a:lnTo>
                  <a:lnTo>
                    <a:pt x="8159" y="664"/>
                  </a:lnTo>
                  <a:lnTo>
                    <a:pt x="8191" y="675"/>
                  </a:lnTo>
                  <a:lnTo>
                    <a:pt x="8219" y="684"/>
                  </a:lnTo>
                  <a:lnTo>
                    <a:pt x="8245" y="693"/>
                  </a:lnTo>
                  <a:lnTo>
                    <a:pt x="8269" y="704"/>
                  </a:lnTo>
                  <a:lnTo>
                    <a:pt x="8292" y="716"/>
                  </a:lnTo>
                  <a:lnTo>
                    <a:pt x="8314" y="727"/>
                  </a:lnTo>
                  <a:lnTo>
                    <a:pt x="8336" y="742"/>
                  </a:lnTo>
                  <a:lnTo>
                    <a:pt x="8348" y="749"/>
                  </a:lnTo>
                  <a:lnTo>
                    <a:pt x="8359" y="756"/>
                  </a:lnTo>
                  <a:lnTo>
                    <a:pt x="8368" y="766"/>
                  </a:lnTo>
                  <a:lnTo>
                    <a:pt x="8376" y="773"/>
                  </a:lnTo>
                  <a:lnTo>
                    <a:pt x="8385" y="783"/>
                  </a:lnTo>
                  <a:lnTo>
                    <a:pt x="8392" y="792"/>
                  </a:lnTo>
                  <a:lnTo>
                    <a:pt x="8398" y="801"/>
                  </a:lnTo>
                  <a:lnTo>
                    <a:pt x="8403" y="812"/>
                  </a:lnTo>
                  <a:lnTo>
                    <a:pt x="8409" y="823"/>
                  </a:lnTo>
                  <a:lnTo>
                    <a:pt x="8413" y="835"/>
                  </a:lnTo>
                  <a:lnTo>
                    <a:pt x="8417" y="846"/>
                  </a:lnTo>
                  <a:lnTo>
                    <a:pt x="8420" y="857"/>
                  </a:lnTo>
                  <a:lnTo>
                    <a:pt x="8422" y="870"/>
                  </a:lnTo>
                  <a:lnTo>
                    <a:pt x="8422" y="875"/>
                  </a:lnTo>
                  <a:lnTo>
                    <a:pt x="8424" y="883"/>
                  </a:lnTo>
                  <a:lnTo>
                    <a:pt x="8424" y="896"/>
                  </a:lnTo>
                  <a:lnTo>
                    <a:pt x="8424" y="909"/>
                  </a:lnTo>
                  <a:lnTo>
                    <a:pt x="8424" y="931"/>
                  </a:lnTo>
                  <a:lnTo>
                    <a:pt x="8420" y="954"/>
                  </a:lnTo>
                  <a:lnTo>
                    <a:pt x="8417" y="965"/>
                  </a:lnTo>
                  <a:lnTo>
                    <a:pt x="8413" y="974"/>
                  </a:lnTo>
                  <a:lnTo>
                    <a:pt x="8403" y="994"/>
                  </a:lnTo>
                  <a:lnTo>
                    <a:pt x="8398" y="1004"/>
                  </a:lnTo>
                  <a:lnTo>
                    <a:pt x="8392" y="1013"/>
                  </a:lnTo>
                  <a:lnTo>
                    <a:pt x="8387" y="1022"/>
                  </a:lnTo>
                  <a:lnTo>
                    <a:pt x="8379" y="1032"/>
                  </a:lnTo>
                  <a:lnTo>
                    <a:pt x="8362" y="1050"/>
                  </a:lnTo>
                  <a:lnTo>
                    <a:pt x="8353" y="1059"/>
                  </a:lnTo>
                  <a:lnTo>
                    <a:pt x="8344" y="1067"/>
                  </a:lnTo>
                  <a:lnTo>
                    <a:pt x="8333" y="1076"/>
                  </a:lnTo>
                  <a:lnTo>
                    <a:pt x="8321" y="1084"/>
                  </a:lnTo>
                  <a:lnTo>
                    <a:pt x="8310" y="1091"/>
                  </a:lnTo>
                  <a:lnTo>
                    <a:pt x="8299" y="1099"/>
                  </a:lnTo>
                  <a:lnTo>
                    <a:pt x="8286" y="1104"/>
                  </a:lnTo>
                  <a:lnTo>
                    <a:pt x="8273" y="1110"/>
                  </a:lnTo>
                  <a:lnTo>
                    <a:pt x="8247" y="1119"/>
                  </a:lnTo>
                  <a:lnTo>
                    <a:pt x="8217" y="1126"/>
                  </a:lnTo>
                  <a:lnTo>
                    <a:pt x="8202" y="1128"/>
                  </a:lnTo>
                  <a:lnTo>
                    <a:pt x="8187" y="1132"/>
                  </a:lnTo>
                  <a:lnTo>
                    <a:pt x="8154" y="1134"/>
                  </a:lnTo>
                  <a:lnTo>
                    <a:pt x="8137" y="1136"/>
                  </a:lnTo>
                  <a:lnTo>
                    <a:pt x="8120" y="1136"/>
                  </a:lnTo>
                  <a:lnTo>
                    <a:pt x="8074" y="1134"/>
                  </a:lnTo>
                  <a:lnTo>
                    <a:pt x="8029" y="1130"/>
                  </a:lnTo>
                  <a:lnTo>
                    <a:pt x="8006" y="1126"/>
                  </a:lnTo>
                  <a:lnTo>
                    <a:pt x="7984" y="1123"/>
                  </a:lnTo>
                  <a:lnTo>
                    <a:pt x="7964" y="1119"/>
                  </a:lnTo>
                  <a:lnTo>
                    <a:pt x="7941" y="1113"/>
                  </a:lnTo>
                  <a:lnTo>
                    <a:pt x="7919" y="1108"/>
                  </a:lnTo>
                  <a:lnTo>
                    <a:pt x="7898" y="1100"/>
                  </a:lnTo>
                  <a:lnTo>
                    <a:pt x="7876" y="1093"/>
                  </a:lnTo>
                  <a:lnTo>
                    <a:pt x="7856" y="1085"/>
                  </a:lnTo>
                  <a:lnTo>
                    <a:pt x="7835" y="1076"/>
                  </a:lnTo>
                  <a:lnTo>
                    <a:pt x="7815" y="1067"/>
                  </a:lnTo>
                  <a:lnTo>
                    <a:pt x="7794" y="1056"/>
                  </a:lnTo>
                  <a:lnTo>
                    <a:pt x="7774" y="1045"/>
                  </a:lnTo>
                  <a:lnTo>
                    <a:pt x="7835" y="914"/>
                  </a:lnTo>
                  <a:lnTo>
                    <a:pt x="7869" y="931"/>
                  </a:lnTo>
                  <a:lnTo>
                    <a:pt x="7904" y="946"/>
                  </a:lnTo>
                  <a:lnTo>
                    <a:pt x="7923" y="954"/>
                  </a:lnTo>
                  <a:lnTo>
                    <a:pt x="7939" y="959"/>
                  </a:lnTo>
                  <a:lnTo>
                    <a:pt x="7977" y="970"/>
                  </a:lnTo>
                  <a:lnTo>
                    <a:pt x="8014" y="980"/>
                  </a:lnTo>
                  <a:lnTo>
                    <a:pt x="8051" y="987"/>
                  </a:lnTo>
                  <a:lnTo>
                    <a:pt x="8088" y="991"/>
                  </a:lnTo>
                  <a:lnTo>
                    <a:pt x="8107" y="993"/>
                  </a:lnTo>
                  <a:lnTo>
                    <a:pt x="8128" y="993"/>
                  </a:lnTo>
                  <a:close/>
                </a:path>
              </a:pathLst>
            </a:custGeom>
            <a:solidFill>
              <a:srgbClr val="361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27CCC89-F105-469A-B09E-43B55D025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606800"/>
              <a:ext cx="1652588" cy="3251200"/>
            </a:xfrm>
            <a:custGeom>
              <a:avLst/>
              <a:gdLst>
                <a:gd name="T0" fmla="*/ 1813 w 2082"/>
                <a:gd name="T1" fmla="*/ 41 h 4095"/>
                <a:gd name="T2" fmla="*/ 1538 w 2082"/>
                <a:gd name="T3" fmla="*/ 119 h 4095"/>
                <a:gd name="T4" fmla="*/ 1323 w 2082"/>
                <a:gd name="T5" fmla="*/ 206 h 4095"/>
                <a:gd name="T6" fmla="*/ 1072 w 2082"/>
                <a:gd name="T7" fmla="*/ 342 h 4095"/>
                <a:gd name="T8" fmla="*/ 861 w 2082"/>
                <a:gd name="T9" fmla="*/ 491 h 4095"/>
                <a:gd name="T10" fmla="*/ 710 w 2082"/>
                <a:gd name="T11" fmla="*/ 621 h 4095"/>
                <a:gd name="T12" fmla="*/ 514 w 2082"/>
                <a:gd name="T13" fmla="*/ 827 h 4095"/>
                <a:gd name="T14" fmla="*/ 395 w 2082"/>
                <a:gd name="T15" fmla="*/ 980 h 4095"/>
                <a:gd name="T16" fmla="*/ 274 w 2082"/>
                <a:gd name="T17" fmla="*/ 1169 h 4095"/>
                <a:gd name="T18" fmla="*/ 173 w 2082"/>
                <a:gd name="T19" fmla="*/ 1368 h 4095"/>
                <a:gd name="T20" fmla="*/ 95 w 2082"/>
                <a:gd name="T21" fmla="*/ 1578 h 4095"/>
                <a:gd name="T22" fmla="*/ 41 w 2082"/>
                <a:gd name="T23" fmla="*/ 1794 h 4095"/>
                <a:gd name="T24" fmla="*/ 6 w 2082"/>
                <a:gd name="T25" fmla="*/ 2061 h 4095"/>
                <a:gd name="T26" fmla="*/ 0 w 2082"/>
                <a:gd name="T27" fmla="*/ 2245 h 4095"/>
                <a:gd name="T28" fmla="*/ 24 w 2082"/>
                <a:gd name="T29" fmla="*/ 2513 h 4095"/>
                <a:gd name="T30" fmla="*/ 71 w 2082"/>
                <a:gd name="T31" fmla="*/ 2731 h 4095"/>
                <a:gd name="T32" fmla="*/ 157 w 2082"/>
                <a:gd name="T33" fmla="*/ 2982 h 4095"/>
                <a:gd name="T34" fmla="*/ 253 w 2082"/>
                <a:gd name="T35" fmla="*/ 3179 h 4095"/>
                <a:gd name="T36" fmla="*/ 371 w 2082"/>
                <a:gd name="T37" fmla="*/ 3363 h 4095"/>
                <a:gd name="T38" fmla="*/ 513 w 2082"/>
                <a:gd name="T39" fmla="*/ 3532 h 4095"/>
                <a:gd name="T40" fmla="*/ 673 w 2082"/>
                <a:gd name="T41" fmla="*/ 3684 h 4095"/>
                <a:gd name="T42" fmla="*/ 855 w 2082"/>
                <a:gd name="T43" fmla="*/ 3814 h 4095"/>
                <a:gd name="T44" fmla="*/ 1057 w 2082"/>
                <a:gd name="T45" fmla="*/ 3924 h 4095"/>
                <a:gd name="T46" fmla="*/ 1279 w 2082"/>
                <a:gd name="T47" fmla="*/ 4008 h 4095"/>
                <a:gd name="T48" fmla="*/ 1519 w 2082"/>
                <a:gd name="T49" fmla="*/ 4063 h 4095"/>
                <a:gd name="T50" fmla="*/ 1778 w 2082"/>
                <a:gd name="T51" fmla="*/ 4091 h 4095"/>
                <a:gd name="T52" fmla="*/ 1957 w 2082"/>
                <a:gd name="T53" fmla="*/ 4093 h 4095"/>
                <a:gd name="T54" fmla="*/ 2044 w 2082"/>
                <a:gd name="T55" fmla="*/ 4084 h 4095"/>
                <a:gd name="T56" fmla="*/ 1819 w 2082"/>
                <a:gd name="T57" fmla="*/ 4067 h 4095"/>
                <a:gd name="T58" fmla="*/ 1638 w 2082"/>
                <a:gd name="T59" fmla="*/ 4030 h 4095"/>
                <a:gd name="T60" fmla="*/ 1467 w 2082"/>
                <a:gd name="T61" fmla="*/ 3969 h 4095"/>
                <a:gd name="T62" fmla="*/ 1306 w 2082"/>
                <a:gd name="T63" fmla="*/ 3891 h 4095"/>
                <a:gd name="T64" fmla="*/ 1157 w 2082"/>
                <a:gd name="T65" fmla="*/ 3792 h 4095"/>
                <a:gd name="T66" fmla="*/ 1021 w 2082"/>
                <a:gd name="T67" fmla="*/ 3677 h 4095"/>
                <a:gd name="T68" fmla="*/ 876 w 2082"/>
                <a:gd name="T69" fmla="*/ 3521 h 4095"/>
                <a:gd name="T70" fmla="*/ 775 w 2082"/>
                <a:gd name="T71" fmla="*/ 3374 h 4095"/>
                <a:gd name="T72" fmla="*/ 691 w 2082"/>
                <a:gd name="T73" fmla="*/ 3216 h 4095"/>
                <a:gd name="T74" fmla="*/ 626 w 2082"/>
                <a:gd name="T75" fmla="*/ 3047 h 4095"/>
                <a:gd name="T76" fmla="*/ 581 w 2082"/>
                <a:gd name="T77" fmla="*/ 2868 h 4095"/>
                <a:gd name="T78" fmla="*/ 559 w 2082"/>
                <a:gd name="T79" fmla="*/ 2645 h 4095"/>
                <a:gd name="T80" fmla="*/ 570 w 2082"/>
                <a:gd name="T81" fmla="*/ 2418 h 4095"/>
                <a:gd name="T82" fmla="*/ 606 w 2082"/>
                <a:gd name="T83" fmla="*/ 2236 h 4095"/>
                <a:gd name="T84" fmla="*/ 662 w 2082"/>
                <a:gd name="T85" fmla="*/ 2063 h 4095"/>
                <a:gd name="T86" fmla="*/ 736 w 2082"/>
                <a:gd name="T87" fmla="*/ 1902 h 4095"/>
                <a:gd name="T88" fmla="*/ 831 w 2082"/>
                <a:gd name="T89" fmla="*/ 1749 h 4095"/>
                <a:gd name="T90" fmla="*/ 943 w 2082"/>
                <a:gd name="T91" fmla="*/ 1612 h 4095"/>
                <a:gd name="T92" fmla="*/ 1098 w 2082"/>
                <a:gd name="T93" fmla="*/ 1463 h 4095"/>
                <a:gd name="T94" fmla="*/ 1241 w 2082"/>
                <a:gd name="T95" fmla="*/ 1359 h 4095"/>
                <a:gd name="T96" fmla="*/ 1398 w 2082"/>
                <a:gd name="T97" fmla="*/ 1271 h 4095"/>
                <a:gd name="T98" fmla="*/ 1564 w 2082"/>
                <a:gd name="T99" fmla="*/ 1203 h 4095"/>
                <a:gd name="T100" fmla="*/ 1741 w 2082"/>
                <a:gd name="T101" fmla="*/ 1154 h 4095"/>
                <a:gd name="T102" fmla="*/ 1964 w 2082"/>
                <a:gd name="T103" fmla="*/ 1126 h 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82" h="4095">
                  <a:moveTo>
                    <a:pt x="2041" y="0"/>
                  </a:moveTo>
                  <a:lnTo>
                    <a:pt x="1983" y="9"/>
                  </a:lnTo>
                  <a:lnTo>
                    <a:pt x="1927" y="19"/>
                  </a:lnTo>
                  <a:lnTo>
                    <a:pt x="1869" y="28"/>
                  </a:lnTo>
                  <a:lnTo>
                    <a:pt x="1813" y="41"/>
                  </a:lnTo>
                  <a:lnTo>
                    <a:pt x="1757" y="54"/>
                  </a:lnTo>
                  <a:lnTo>
                    <a:pt x="1702" y="69"/>
                  </a:lnTo>
                  <a:lnTo>
                    <a:pt x="1646" y="84"/>
                  </a:lnTo>
                  <a:lnTo>
                    <a:pt x="1592" y="100"/>
                  </a:lnTo>
                  <a:lnTo>
                    <a:pt x="1538" y="119"/>
                  </a:lnTo>
                  <a:lnTo>
                    <a:pt x="1484" y="139"/>
                  </a:lnTo>
                  <a:lnTo>
                    <a:pt x="1429" y="160"/>
                  </a:lnTo>
                  <a:lnTo>
                    <a:pt x="1375" y="182"/>
                  </a:lnTo>
                  <a:lnTo>
                    <a:pt x="1349" y="195"/>
                  </a:lnTo>
                  <a:lnTo>
                    <a:pt x="1323" y="206"/>
                  </a:lnTo>
                  <a:lnTo>
                    <a:pt x="1273" y="230"/>
                  </a:lnTo>
                  <a:lnTo>
                    <a:pt x="1221" y="256"/>
                  </a:lnTo>
                  <a:lnTo>
                    <a:pt x="1170" y="284"/>
                  </a:lnTo>
                  <a:lnTo>
                    <a:pt x="1120" y="312"/>
                  </a:lnTo>
                  <a:lnTo>
                    <a:pt x="1072" y="342"/>
                  </a:lnTo>
                  <a:lnTo>
                    <a:pt x="1023" y="374"/>
                  </a:lnTo>
                  <a:lnTo>
                    <a:pt x="977" y="405"/>
                  </a:lnTo>
                  <a:lnTo>
                    <a:pt x="930" y="439"/>
                  </a:lnTo>
                  <a:lnTo>
                    <a:pt x="883" y="472"/>
                  </a:lnTo>
                  <a:lnTo>
                    <a:pt x="861" y="491"/>
                  </a:lnTo>
                  <a:lnTo>
                    <a:pt x="839" y="507"/>
                  </a:lnTo>
                  <a:lnTo>
                    <a:pt x="794" y="545"/>
                  </a:lnTo>
                  <a:lnTo>
                    <a:pt x="751" y="582"/>
                  </a:lnTo>
                  <a:lnTo>
                    <a:pt x="731" y="600"/>
                  </a:lnTo>
                  <a:lnTo>
                    <a:pt x="710" y="621"/>
                  </a:lnTo>
                  <a:lnTo>
                    <a:pt x="669" y="660"/>
                  </a:lnTo>
                  <a:lnTo>
                    <a:pt x="628" y="701"/>
                  </a:lnTo>
                  <a:lnTo>
                    <a:pt x="589" y="742"/>
                  </a:lnTo>
                  <a:lnTo>
                    <a:pt x="552" y="784"/>
                  </a:lnTo>
                  <a:lnTo>
                    <a:pt x="514" y="827"/>
                  </a:lnTo>
                  <a:lnTo>
                    <a:pt x="496" y="849"/>
                  </a:lnTo>
                  <a:lnTo>
                    <a:pt x="479" y="872"/>
                  </a:lnTo>
                  <a:lnTo>
                    <a:pt x="449" y="907"/>
                  </a:lnTo>
                  <a:lnTo>
                    <a:pt x="423" y="944"/>
                  </a:lnTo>
                  <a:lnTo>
                    <a:pt x="395" y="980"/>
                  </a:lnTo>
                  <a:lnTo>
                    <a:pt x="369" y="1017"/>
                  </a:lnTo>
                  <a:lnTo>
                    <a:pt x="345" y="1054"/>
                  </a:lnTo>
                  <a:lnTo>
                    <a:pt x="321" y="1091"/>
                  </a:lnTo>
                  <a:lnTo>
                    <a:pt x="296" y="1130"/>
                  </a:lnTo>
                  <a:lnTo>
                    <a:pt x="274" y="1169"/>
                  </a:lnTo>
                  <a:lnTo>
                    <a:pt x="252" y="1208"/>
                  </a:lnTo>
                  <a:lnTo>
                    <a:pt x="231" y="1247"/>
                  </a:lnTo>
                  <a:lnTo>
                    <a:pt x="211" y="1286"/>
                  </a:lnTo>
                  <a:lnTo>
                    <a:pt x="192" y="1327"/>
                  </a:lnTo>
                  <a:lnTo>
                    <a:pt x="173" y="1368"/>
                  </a:lnTo>
                  <a:lnTo>
                    <a:pt x="157" y="1409"/>
                  </a:lnTo>
                  <a:lnTo>
                    <a:pt x="140" y="1452"/>
                  </a:lnTo>
                  <a:lnTo>
                    <a:pt x="123" y="1493"/>
                  </a:lnTo>
                  <a:lnTo>
                    <a:pt x="110" y="1535"/>
                  </a:lnTo>
                  <a:lnTo>
                    <a:pt x="95" y="1578"/>
                  </a:lnTo>
                  <a:lnTo>
                    <a:pt x="82" y="1621"/>
                  </a:lnTo>
                  <a:lnTo>
                    <a:pt x="71" y="1664"/>
                  </a:lnTo>
                  <a:lnTo>
                    <a:pt x="60" y="1706"/>
                  </a:lnTo>
                  <a:lnTo>
                    <a:pt x="48" y="1749"/>
                  </a:lnTo>
                  <a:lnTo>
                    <a:pt x="41" y="1794"/>
                  </a:lnTo>
                  <a:lnTo>
                    <a:pt x="32" y="1838"/>
                  </a:lnTo>
                  <a:lnTo>
                    <a:pt x="24" y="1881"/>
                  </a:lnTo>
                  <a:lnTo>
                    <a:pt x="19" y="1926"/>
                  </a:lnTo>
                  <a:lnTo>
                    <a:pt x="7" y="2015"/>
                  </a:lnTo>
                  <a:lnTo>
                    <a:pt x="6" y="2061"/>
                  </a:lnTo>
                  <a:lnTo>
                    <a:pt x="2" y="2106"/>
                  </a:lnTo>
                  <a:lnTo>
                    <a:pt x="0" y="2151"/>
                  </a:lnTo>
                  <a:lnTo>
                    <a:pt x="0" y="2195"/>
                  </a:lnTo>
                  <a:lnTo>
                    <a:pt x="0" y="2201"/>
                  </a:lnTo>
                  <a:lnTo>
                    <a:pt x="0" y="2245"/>
                  </a:lnTo>
                  <a:lnTo>
                    <a:pt x="2" y="2290"/>
                  </a:lnTo>
                  <a:lnTo>
                    <a:pt x="6" y="2335"/>
                  </a:lnTo>
                  <a:lnTo>
                    <a:pt x="7" y="2379"/>
                  </a:lnTo>
                  <a:lnTo>
                    <a:pt x="19" y="2468"/>
                  </a:lnTo>
                  <a:lnTo>
                    <a:pt x="24" y="2513"/>
                  </a:lnTo>
                  <a:lnTo>
                    <a:pt x="32" y="2558"/>
                  </a:lnTo>
                  <a:lnTo>
                    <a:pt x="39" y="2600"/>
                  </a:lnTo>
                  <a:lnTo>
                    <a:pt x="48" y="2645"/>
                  </a:lnTo>
                  <a:lnTo>
                    <a:pt x="60" y="2688"/>
                  </a:lnTo>
                  <a:lnTo>
                    <a:pt x="71" y="2731"/>
                  </a:lnTo>
                  <a:lnTo>
                    <a:pt x="82" y="2773"/>
                  </a:lnTo>
                  <a:lnTo>
                    <a:pt x="95" y="2816"/>
                  </a:lnTo>
                  <a:lnTo>
                    <a:pt x="110" y="2857"/>
                  </a:lnTo>
                  <a:lnTo>
                    <a:pt x="125" y="2900"/>
                  </a:lnTo>
                  <a:lnTo>
                    <a:pt x="157" y="2982"/>
                  </a:lnTo>
                  <a:lnTo>
                    <a:pt x="173" y="3022"/>
                  </a:lnTo>
                  <a:lnTo>
                    <a:pt x="192" y="3061"/>
                  </a:lnTo>
                  <a:lnTo>
                    <a:pt x="212" y="3101"/>
                  </a:lnTo>
                  <a:lnTo>
                    <a:pt x="231" y="3140"/>
                  </a:lnTo>
                  <a:lnTo>
                    <a:pt x="253" y="3179"/>
                  </a:lnTo>
                  <a:lnTo>
                    <a:pt x="276" y="3218"/>
                  </a:lnTo>
                  <a:lnTo>
                    <a:pt x="298" y="3255"/>
                  </a:lnTo>
                  <a:lnTo>
                    <a:pt x="322" y="3292"/>
                  </a:lnTo>
                  <a:lnTo>
                    <a:pt x="347" y="3327"/>
                  </a:lnTo>
                  <a:lnTo>
                    <a:pt x="371" y="3363"/>
                  </a:lnTo>
                  <a:lnTo>
                    <a:pt x="399" y="3398"/>
                  </a:lnTo>
                  <a:lnTo>
                    <a:pt x="425" y="3433"/>
                  </a:lnTo>
                  <a:lnTo>
                    <a:pt x="453" y="3467"/>
                  </a:lnTo>
                  <a:lnTo>
                    <a:pt x="483" y="3500"/>
                  </a:lnTo>
                  <a:lnTo>
                    <a:pt x="513" y="3532"/>
                  </a:lnTo>
                  <a:lnTo>
                    <a:pt x="542" y="3563"/>
                  </a:lnTo>
                  <a:lnTo>
                    <a:pt x="574" y="3595"/>
                  </a:lnTo>
                  <a:lnTo>
                    <a:pt x="606" y="3625"/>
                  </a:lnTo>
                  <a:lnTo>
                    <a:pt x="639" y="3654"/>
                  </a:lnTo>
                  <a:lnTo>
                    <a:pt x="673" y="3684"/>
                  </a:lnTo>
                  <a:lnTo>
                    <a:pt x="708" y="3712"/>
                  </a:lnTo>
                  <a:lnTo>
                    <a:pt x="744" y="3738"/>
                  </a:lnTo>
                  <a:lnTo>
                    <a:pt x="781" y="3764"/>
                  </a:lnTo>
                  <a:lnTo>
                    <a:pt x="818" y="3790"/>
                  </a:lnTo>
                  <a:lnTo>
                    <a:pt x="855" y="3814"/>
                  </a:lnTo>
                  <a:lnTo>
                    <a:pt x="895" y="3838"/>
                  </a:lnTo>
                  <a:lnTo>
                    <a:pt x="934" y="3861"/>
                  </a:lnTo>
                  <a:lnTo>
                    <a:pt x="975" y="3883"/>
                  </a:lnTo>
                  <a:lnTo>
                    <a:pt x="1016" y="3904"/>
                  </a:lnTo>
                  <a:lnTo>
                    <a:pt x="1057" y="3924"/>
                  </a:lnTo>
                  <a:lnTo>
                    <a:pt x="1100" y="3943"/>
                  </a:lnTo>
                  <a:lnTo>
                    <a:pt x="1144" y="3959"/>
                  </a:lnTo>
                  <a:lnTo>
                    <a:pt x="1187" y="3976"/>
                  </a:lnTo>
                  <a:lnTo>
                    <a:pt x="1234" y="3993"/>
                  </a:lnTo>
                  <a:lnTo>
                    <a:pt x="1279" y="4008"/>
                  </a:lnTo>
                  <a:lnTo>
                    <a:pt x="1325" y="4021"/>
                  </a:lnTo>
                  <a:lnTo>
                    <a:pt x="1374" y="4034"/>
                  </a:lnTo>
                  <a:lnTo>
                    <a:pt x="1420" y="4045"/>
                  </a:lnTo>
                  <a:lnTo>
                    <a:pt x="1470" y="4054"/>
                  </a:lnTo>
                  <a:lnTo>
                    <a:pt x="1519" y="4063"/>
                  </a:lnTo>
                  <a:lnTo>
                    <a:pt x="1569" y="4071"/>
                  </a:lnTo>
                  <a:lnTo>
                    <a:pt x="1621" y="4078"/>
                  </a:lnTo>
                  <a:lnTo>
                    <a:pt x="1672" y="4084"/>
                  </a:lnTo>
                  <a:lnTo>
                    <a:pt x="1726" y="4088"/>
                  </a:lnTo>
                  <a:lnTo>
                    <a:pt x="1778" y="4091"/>
                  </a:lnTo>
                  <a:lnTo>
                    <a:pt x="1832" y="4093"/>
                  </a:lnTo>
                  <a:lnTo>
                    <a:pt x="1864" y="4093"/>
                  </a:lnTo>
                  <a:lnTo>
                    <a:pt x="1895" y="4095"/>
                  </a:lnTo>
                  <a:lnTo>
                    <a:pt x="1925" y="4095"/>
                  </a:lnTo>
                  <a:lnTo>
                    <a:pt x="1957" y="4093"/>
                  </a:lnTo>
                  <a:lnTo>
                    <a:pt x="1989" y="4093"/>
                  </a:lnTo>
                  <a:lnTo>
                    <a:pt x="2020" y="4089"/>
                  </a:lnTo>
                  <a:lnTo>
                    <a:pt x="2050" y="4088"/>
                  </a:lnTo>
                  <a:lnTo>
                    <a:pt x="2082" y="4084"/>
                  </a:lnTo>
                  <a:lnTo>
                    <a:pt x="2044" y="4084"/>
                  </a:lnTo>
                  <a:lnTo>
                    <a:pt x="2007" y="4084"/>
                  </a:lnTo>
                  <a:lnTo>
                    <a:pt x="1968" y="4082"/>
                  </a:lnTo>
                  <a:lnTo>
                    <a:pt x="1894" y="4076"/>
                  </a:lnTo>
                  <a:lnTo>
                    <a:pt x="1856" y="4073"/>
                  </a:lnTo>
                  <a:lnTo>
                    <a:pt x="1819" y="4067"/>
                  </a:lnTo>
                  <a:lnTo>
                    <a:pt x="1782" y="4062"/>
                  </a:lnTo>
                  <a:lnTo>
                    <a:pt x="1746" y="4054"/>
                  </a:lnTo>
                  <a:lnTo>
                    <a:pt x="1711" y="4047"/>
                  </a:lnTo>
                  <a:lnTo>
                    <a:pt x="1674" y="4039"/>
                  </a:lnTo>
                  <a:lnTo>
                    <a:pt x="1638" y="4030"/>
                  </a:lnTo>
                  <a:lnTo>
                    <a:pt x="1605" y="4019"/>
                  </a:lnTo>
                  <a:lnTo>
                    <a:pt x="1569" y="4008"/>
                  </a:lnTo>
                  <a:lnTo>
                    <a:pt x="1536" y="3996"/>
                  </a:lnTo>
                  <a:lnTo>
                    <a:pt x="1500" y="3983"/>
                  </a:lnTo>
                  <a:lnTo>
                    <a:pt x="1467" y="3969"/>
                  </a:lnTo>
                  <a:lnTo>
                    <a:pt x="1435" y="3956"/>
                  </a:lnTo>
                  <a:lnTo>
                    <a:pt x="1402" y="3939"/>
                  </a:lnTo>
                  <a:lnTo>
                    <a:pt x="1370" y="3924"/>
                  </a:lnTo>
                  <a:lnTo>
                    <a:pt x="1338" y="3907"/>
                  </a:lnTo>
                  <a:lnTo>
                    <a:pt x="1306" y="3891"/>
                  </a:lnTo>
                  <a:lnTo>
                    <a:pt x="1275" y="3872"/>
                  </a:lnTo>
                  <a:lnTo>
                    <a:pt x="1245" y="3853"/>
                  </a:lnTo>
                  <a:lnTo>
                    <a:pt x="1215" y="3833"/>
                  </a:lnTo>
                  <a:lnTo>
                    <a:pt x="1185" y="3812"/>
                  </a:lnTo>
                  <a:lnTo>
                    <a:pt x="1157" y="3792"/>
                  </a:lnTo>
                  <a:lnTo>
                    <a:pt x="1129" y="3770"/>
                  </a:lnTo>
                  <a:lnTo>
                    <a:pt x="1101" y="3747"/>
                  </a:lnTo>
                  <a:lnTo>
                    <a:pt x="1073" y="3725"/>
                  </a:lnTo>
                  <a:lnTo>
                    <a:pt x="1047" y="3701"/>
                  </a:lnTo>
                  <a:lnTo>
                    <a:pt x="1021" y="3677"/>
                  </a:lnTo>
                  <a:lnTo>
                    <a:pt x="995" y="3653"/>
                  </a:lnTo>
                  <a:lnTo>
                    <a:pt x="947" y="3601"/>
                  </a:lnTo>
                  <a:lnTo>
                    <a:pt x="923" y="3575"/>
                  </a:lnTo>
                  <a:lnTo>
                    <a:pt x="898" y="3548"/>
                  </a:lnTo>
                  <a:lnTo>
                    <a:pt x="876" y="3521"/>
                  </a:lnTo>
                  <a:lnTo>
                    <a:pt x="855" y="3493"/>
                  </a:lnTo>
                  <a:lnTo>
                    <a:pt x="833" y="3463"/>
                  </a:lnTo>
                  <a:lnTo>
                    <a:pt x="814" y="3433"/>
                  </a:lnTo>
                  <a:lnTo>
                    <a:pt x="794" y="3404"/>
                  </a:lnTo>
                  <a:lnTo>
                    <a:pt x="775" y="3374"/>
                  </a:lnTo>
                  <a:lnTo>
                    <a:pt x="757" y="3344"/>
                  </a:lnTo>
                  <a:lnTo>
                    <a:pt x="740" y="3312"/>
                  </a:lnTo>
                  <a:lnTo>
                    <a:pt x="723" y="3281"/>
                  </a:lnTo>
                  <a:lnTo>
                    <a:pt x="706" y="3247"/>
                  </a:lnTo>
                  <a:lnTo>
                    <a:pt x="691" y="3216"/>
                  </a:lnTo>
                  <a:lnTo>
                    <a:pt x="677" y="3182"/>
                  </a:lnTo>
                  <a:lnTo>
                    <a:pt x="663" y="3149"/>
                  </a:lnTo>
                  <a:lnTo>
                    <a:pt x="650" y="3115"/>
                  </a:lnTo>
                  <a:lnTo>
                    <a:pt x="637" y="3082"/>
                  </a:lnTo>
                  <a:lnTo>
                    <a:pt x="626" y="3047"/>
                  </a:lnTo>
                  <a:lnTo>
                    <a:pt x="615" y="3011"/>
                  </a:lnTo>
                  <a:lnTo>
                    <a:pt x="606" y="2976"/>
                  </a:lnTo>
                  <a:lnTo>
                    <a:pt x="596" y="2941"/>
                  </a:lnTo>
                  <a:lnTo>
                    <a:pt x="589" y="2905"/>
                  </a:lnTo>
                  <a:lnTo>
                    <a:pt x="581" y="2868"/>
                  </a:lnTo>
                  <a:lnTo>
                    <a:pt x="576" y="2833"/>
                  </a:lnTo>
                  <a:lnTo>
                    <a:pt x="567" y="2758"/>
                  </a:lnTo>
                  <a:lnTo>
                    <a:pt x="563" y="2721"/>
                  </a:lnTo>
                  <a:lnTo>
                    <a:pt x="561" y="2682"/>
                  </a:lnTo>
                  <a:lnTo>
                    <a:pt x="559" y="2645"/>
                  </a:lnTo>
                  <a:lnTo>
                    <a:pt x="559" y="2606"/>
                  </a:lnTo>
                  <a:lnTo>
                    <a:pt x="559" y="2569"/>
                  </a:lnTo>
                  <a:lnTo>
                    <a:pt x="561" y="2530"/>
                  </a:lnTo>
                  <a:lnTo>
                    <a:pt x="567" y="2455"/>
                  </a:lnTo>
                  <a:lnTo>
                    <a:pt x="570" y="2418"/>
                  </a:lnTo>
                  <a:lnTo>
                    <a:pt x="576" y="2381"/>
                  </a:lnTo>
                  <a:lnTo>
                    <a:pt x="581" y="2344"/>
                  </a:lnTo>
                  <a:lnTo>
                    <a:pt x="589" y="2309"/>
                  </a:lnTo>
                  <a:lnTo>
                    <a:pt x="596" y="2273"/>
                  </a:lnTo>
                  <a:lnTo>
                    <a:pt x="606" y="2236"/>
                  </a:lnTo>
                  <a:lnTo>
                    <a:pt x="615" y="2201"/>
                  </a:lnTo>
                  <a:lnTo>
                    <a:pt x="624" y="2167"/>
                  </a:lnTo>
                  <a:lnTo>
                    <a:pt x="636" y="2132"/>
                  </a:lnTo>
                  <a:lnTo>
                    <a:pt x="649" y="2097"/>
                  </a:lnTo>
                  <a:lnTo>
                    <a:pt x="662" y="2063"/>
                  </a:lnTo>
                  <a:lnTo>
                    <a:pt x="675" y="2030"/>
                  </a:lnTo>
                  <a:lnTo>
                    <a:pt x="690" y="1998"/>
                  </a:lnTo>
                  <a:lnTo>
                    <a:pt x="704" y="1965"/>
                  </a:lnTo>
                  <a:lnTo>
                    <a:pt x="719" y="1933"/>
                  </a:lnTo>
                  <a:lnTo>
                    <a:pt x="736" y="1902"/>
                  </a:lnTo>
                  <a:lnTo>
                    <a:pt x="755" y="1870"/>
                  </a:lnTo>
                  <a:lnTo>
                    <a:pt x="772" y="1838"/>
                  </a:lnTo>
                  <a:lnTo>
                    <a:pt x="792" y="1809"/>
                  </a:lnTo>
                  <a:lnTo>
                    <a:pt x="811" y="1779"/>
                  </a:lnTo>
                  <a:lnTo>
                    <a:pt x="831" y="1749"/>
                  </a:lnTo>
                  <a:lnTo>
                    <a:pt x="852" y="1721"/>
                  </a:lnTo>
                  <a:lnTo>
                    <a:pt x="874" y="1691"/>
                  </a:lnTo>
                  <a:lnTo>
                    <a:pt x="896" y="1665"/>
                  </a:lnTo>
                  <a:lnTo>
                    <a:pt x="919" y="1638"/>
                  </a:lnTo>
                  <a:lnTo>
                    <a:pt x="943" y="1612"/>
                  </a:lnTo>
                  <a:lnTo>
                    <a:pt x="967" y="1586"/>
                  </a:lnTo>
                  <a:lnTo>
                    <a:pt x="991" y="1560"/>
                  </a:lnTo>
                  <a:lnTo>
                    <a:pt x="1044" y="1509"/>
                  </a:lnTo>
                  <a:lnTo>
                    <a:pt x="1070" y="1487"/>
                  </a:lnTo>
                  <a:lnTo>
                    <a:pt x="1098" y="1463"/>
                  </a:lnTo>
                  <a:lnTo>
                    <a:pt x="1124" y="1441"/>
                  </a:lnTo>
                  <a:lnTo>
                    <a:pt x="1154" y="1420"/>
                  </a:lnTo>
                  <a:lnTo>
                    <a:pt x="1182" y="1398"/>
                  </a:lnTo>
                  <a:lnTo>
                    <a:pt x="1211" y="1377"/>
                  </a:lnTo>
                  <a:lnTo>
                    <a:pt x="1241" y="1359"/>
                  </a:lnTo>
                  <a:lnTo>
                    <a:pt x="1271" y="1340"/>
                  </a:lnTo>
                  <a:lnTo>
                    <a:pt x="1303" y="1322"/>
                  </a:lnTo>
                  <a:lnTo>
                    <a:pt x="1333" y="1303"/>
                  </a:lnTo>
                  <a:lnTo>
                    <a:pt x="1364" y="1286"/>
                  </a:lnTo>
                  <a:lnTo>
                    <a:pt x="1398" y="1271"/>
                  </a:lnTo>
                  <a:lnTo>
                    <a:pt x="1429" y="1257"/>
                  </a:lnTo>
                  <a:lnTo>
                    <a:pt x="1463" y="1242"/>
                  </a:lnTo>
                  <a:lnTo>
                    <a:pt x="1497" y="1227"/>
                  </a:lnTo>
                  <a:lnTo>
                    <a:pt x="1530" y="1216"/>
                  </a:lnTo>
                  <a:lnTo>
                    <a:pt x="1564" y="1203"/>
                  </a:lnTo>
                  <a:lnTo>
                    <a:pt x="1599" y="1191"/>
                  </a:lnTo>
                  <a:lnTo>
                    <a:pt x="1634" y="1180"/>
                  </a:lnTo>
                  <a:lnTo>
                    <a:pt x="1670" y="1171"/>
                  </a:lnTo>
                  <a:lnTo>
                    <a:pt x="1705" y="1162"/>
                  </a:lnTo>
                  <a:lnTo>
                    <a:pt x="1741" y="1154"/>
                  </a:lnTo>
                  <a:lnTo>
                    <a:pt x="1778" y="1147"/>
                  </a:lnTo>
                  <a:lnTo>
                    <a:pt x="1815" y="1141"/>
                  </a:lnTo>
                  <a:lnTo>
                    <a:pt x="1888" y="1132"/>
                  </a:lnTo>
                  <a:lnTo>
                    <a:pt x="1927" y="1128"/>
                  </a:lnTo>
                  <a:lnTo>
                    <a:pt x="1964" y="1126"/>
                  </a:lnTo>
                  <a:lnTo>
                    <a:pt x="2002" y="1125"/>
                  </a:lnTo>
                  <a:lnTo>
                    <a:pt x="2041" y="1125"/>
                  </a:lnTo>
                  <a:lnTo>
                    <a:pt x="2041" y="0"/>
                  </a:lnTo>
                  <a:close/>
                </a:path>
              </a:pathLst>
            </a:custGeom>
            <a:gradFill>
              <a:gsLst>
                <a:gs pos="0">
                  <a:srgbClr val="FF00F7"/>
                </a:gs>
                <a:gs pos="100000">
                  <a:srgbClr val="FFAA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>
            <a:extLst>
              <a:ext uri="{FF2B5EF4-FFF2-40B4-BE49-F238E27FC236}">
                <a16:creationId xmlns:a16="http://schemas.microsoft.com/office/drawing/2014/main" id="{6B6240ED-3E73-4785-9DA2-6B507764C82C}"/>
              </a:ext>
            </a:extLst>
          </p:cNvPr>
          <p:cNvSpPr txBox="1"/>
          <p:nvPr userDrawn="1"/>
        </p:nvSpPr>
        <p:spPr>
          <a:xfrm>
            <a:off x="11863086" y="6891795"/>
            <a:ext cx="32220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taloushallintoliitto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>
            <a:extLst>
              <a:ext uri="{FF2B5EF4-FFF2-40B4-BE49-F238E27FC236}">
                <a16:creationId xmlns:a16="http://schemas.microsoft.com/office/drawing/2014/main" id="{B523D298-B39B-44A0-B2C7-3872B57CE2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50" r:id="rId6"/>
    <p:sldLayoutId id="2147483665" r:id="rId7"/>
    <p:sldLayoutId id="2147483685" r:id="rId8"/>
    <p:sldLayoutId id="2147483684" r:id="rId9"/>
    <p:sldLayoutId id="2147483651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52" r:id="rId16"/>
    <p:sldLayoutId id="2147483666" r:id="rId17"/>
    <p:sldLayoutId id="2147483653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54" r:id="rId34"/>
    <p:sldLayoutId id="2147483683" r:id="rId35"/>
    <p:sldLayoutId id="2147483691" r:id="rId36"/>
    <p:sldLayoutId id="2147483655" r:id="rId37"/>
    <p:sldLayoutId id="2147483692" r:id="rId38"/>
    <p:sldLayoutId id="2147483693" r:id="rId39"/>
    <p:sldLayoutId id="2147483694" r:id="rId40"/>
    <p:sldLayoutId id="2147483697" r:id="rId41"/>
    <p:sldLayoutId id="2147483696" r:id="rId42"/>
    <p:sldLayoutId id="2147483698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●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884363" indent="-2714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49475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6328-B651-694A-FFE9-DF64157C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Järjestelmäluettelo</a:t>
            </a:r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A33C613-DC64-F8BE-A2A7-86EBC378D0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4970579"/>
              </p:ext>
            </p:extLst>
          </p:nvPr>
        </p:nvGraphicFramePr>
        <p:xfrm>
          <a:off x="192088" y="1628775"/>
          <a:ext cx="11807793" cy="35204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38968">
                  <a:extLst>
                    <a:ext uri="{9D8B030D-6E8A-4147-A177-3AD203B41FA5}">
                      <a16:colId xmlns:a16="http://schemas.microsoft.com/office/drawing/2014/main" val="2670708854"/>
                    </a:ext>
                  </a:extLst>
                </a:gridCol>
                <a:gridCol w="836587">
                  <a:extLst>
                    <a:ext uri="{9D8B030D-6E8A-4147-A177-3AD203B41FA5}">
                      <a16:colId xmlns:a16="http://schemas.microsoft.com/office/drawing/2014/main" val="3201135278"/>
                    </a:ext>
                  </a:extLst>
                </a:gridCol>
                <a:gridCol w="1732935">
                  <a:extLst>
                    <a:ext uri="{9D8B030D-6E8A-4147-A177-3AD203B41FA5}">
                      <a16:colId xmlns:a16="http://schemas.microsoft.com/office/drawing/2014/main" val="1182921102"/>
                    </a:ext>
                  </a:extLst>
                </a:gridCol>
                <a:gridCol w="798870">
                  <a:extLst>
                    <a:ext uri="{9D8B030D-6E8A-4147-A177-3AD203B41FA5}">
                      <a16:colId xmlns:a16="http://schemas.microsoft.com/office/drawing/2014/main" val="2142585432"/>
                    </a:ext>
                  </a:extLst>
                </a:gridCol>
                <a:gridCol w="1237878">
                  <a:extLst>
                    <a:ext uri="{9D8B030D-6E8A-4147-A177-3AD203B41FA5}">
                      <a16:colId xmlns:a16="http://schemas.microsoft.com/office/drawing/2014/main" val="99665470"/>
                    </a:ext>
                  </a:extLst>
                </a:gridCol>
                <a:gridCol w="1814289">
                  <a:extLst>
                    <a:ext uri="{9D8B030D-6E8A-4147-A177-3AD203B41FA5}">
                      <a16:colId xmlns:a16="http://schemas.microsoft.com/office/drawing/2014/main" val="2528781848"/>
                    </a:ext>
                  </a:extLst>
                </a:gridCol>
                <a:gridCol w="2124133">
                  <a:extLst>
                    <a:ext uri="{9D8B030D-6E8A-4147-A177-3AD203B41FA5}">
                      <a16:colId xmlns:a16="http://schemas.microsoft.com/office/drawing/2014/main" val="1010584504"/>
                    </a:ext>
                  </a:extLst>
                </a:gridCol>
                <a:gridCol w="2124133">
                  <a:extLst>
                    <a:ext uri="{9D8B030D-6E8A-4147-A177-3AD203B41FA5}">
                      <a16:colId xmlns:a16="http://schemas.microsoft.com/office/drawing/2014/main" val="322917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Järjestelmä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Toimittaja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Käyttötarkoitus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Alv?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Desimaalit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Vastuu/käyttö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Arvonlisäveron käsittelytapa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Automaatio alv-muunnossa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8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err="1"/>
                        <a:t>Laskux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err="1"/>
                        <a:t>Laskux</a:t>
                      </a:r>
                      <a:r>
                        <a:rPr lang="fi-FI" sz="1400"/>
                        <a:t>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Tuoterekisteri ja tuotteiden laskutus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Kyllä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Tulossa 1.8 versiossa 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Tilitoimiston omistama ja vastuulla. Asiakkaat käyttävät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Tuotteen takana oletus kp-tili ja oletus-alv. Laskuttaja voi vaihtaa laskun teossa.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Toimittajalta tilattavissa maksua vastaan laskuttamattomien tapahtumien päivitys korotettuun alv-kantaan.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KP-Pro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ABC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Taloushallinto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Kyllä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Valmiina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Tilitoimiston omistama ja käyttämä.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Arvonlisäverokoodit valmiina ohjelmistossa. Tilin takana oletuskoodi.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Toimittajalta koodien päivitys.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6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60952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9061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1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2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6328-B651-694A-FFE9-DF64157C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Liittymäluettelo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A33C613-DC64-F8BE-A2A7-86EBC378D0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0528463"/>
              </p:ext>
            </p:extLst>
          </p:nvPr>
        </p:nvGraphicFramePr>
        <p:xfrm>
          <a:off x="192088" y="1628775"/>
          <a:ext cx="11807786" cy="33934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3735">
                  <a:extLst>
                    <a:ext uri="{9D8B030D-6E8A-4147-A177-3AD203B41FA5}">
                      <a16:colId xmlns:a16="http://schemas.microsoft.com/office/drawing/2014/main" val="2670708854"/>
                    </a:ext>
                  </a:extLst>
                </a:gridCol>
                <a:gridCol w="1596588">
                  <a:extLst>
                    <a:ext uri="{9D8B030D-6E8A-4147-A177-3AD203B41FA5}">
                      <a16:colId xmlns:a16="http://schemas.microsoft.com/office/drawing/2014/main" val="1182921102"/>
                    </a:ext>
                  </a:extLst>
                </a:gridCol>
                <a:gridCol w="854216">
                  <a:extLst>
                    <a:ext uri="{9D8B030D-6E8A-4147-A177-3AD203B41FA5}">
                      <a16:colId xmlns:a16="http://schemas.microsoft.com/office/drawing/2014/main" val="2142585432"/>
                    </a:ext>
                  </a:extLst>
                </a:gridCol>
                <a:gridCol w="2053411">
                  <a:extLst>
                    <a:ext uri="{9D8B030D-6E8A-4147-A177-3AD203B41FA5}">
                      <a16:colId xmlns:a16="http://schemas.microsoft.com/office/drawing/2014/main" val="99665470"/>
                    </a:ext>
                  </a:extLst>
                </a:gridCol>
                <a:gridCol w="2506183">
                  <a:extLst>
                    <a:ext uri="{9D8B030D-6E8A-4147-A177-3AD203B41FA5}">
                      <a16:colId xmlns:a16="http://schemas.microsoft.com/office/drawing/2014/main" val="2528781848"/>
                    </a:ext>
                  </a:extLst>
                </a:gridCol>
                <a:gridCol w="1601656">
                  <a:extLst>
                    <a:ext uri="{9D8B030D-6E8A-4147-A177-3AD203B41FA5}">
                      <a16:colId xmlns:a16="http://schemas.microsoft.com/office/drawing/2014/main" val="1010584504"/>
                    </a:ext>
                  </a:extLst>
                </a:gridCol>
                <a:gridCol w="1771997">
                  <a:extLst>
                    <a:ext uri="{9D8B030D-6E8A-4147-A177-3AD203B41FA5}">
                      <a16:colId xmlns:a16="http://schemas.microsoft.com/office/drawing/2014/main" val="109849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/>
                        <a:t>Järjestelmät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Käyttötarkoitus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Desimaalit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Toiminta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Alv-käsittely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/>
                        <a:t>Huomioitavaa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8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 err="1"/>
                        <a:t>Laskux</a:t>
                      </a:r>
                      <a:r>
                        <a:rPr lang="fi-FI" dirty="0"/>
                        <a:t>-KP-Pro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Laskut kirjanpitoon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err="1"/>
                        <a:t>Laskuxin</a:t>
                      </a:r>
                      <a:r>
                        <a:rPr lang="fi-FI" dirty="0"/>
                        <a:t> versiossa 4.4. per 1.9. </a:t>
                      </a:r>
                    </a:p>
                    <a:p>
                      <a:pPr lvl="0">
                        <a:buNone/>
                      </a:pPr>
                      <a:endParaRPr lang="fi-FI" dirty="0"/>
                    </a:p>
                    <a:p>
                      <a:pPr lvl="0">
                        <a:buNone/>
                      </a:pPr>
                      <a:r>
                        <a:rPr lang="fi-FI" dirty="0"/>
                        <a:t>KP-Pro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Asiakkaan laskuttaja siirtää "nappia painamalla" lähetetyt laskut haluamallaan syklillä. Hän voi valita siirrettävät laskut laskuluettelolta.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Alv-bruttona.</a:t>
                      </a:r>
                    </a:p>
                    <a:p>
                      <a:pPr lvl="0">
                        <a:buNone/>
                      </a:pPr>
                      <a:r>
                        <a:rPr lang="fi-FI" dirty="0"/>
                        <a:t>Alv-prosentin perusteella KP-Pro valitsee oikean alv-koodin</a:t>
                      </a: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/>
                        <a:t>Uudet koodit KP-</a:t>
                      </a:r>
                      <a:r>
                        <a:rPr lang="fi-FI" err="1"/>
                        <a:t>Prohon</a:t>
                      </a:r>
                      <a:r>
                        <a:rPr lang="fi-FI" dirty="0"/>
                        <a:t> ennen uusien </a:t>
                      </a:r>
                      <a:r>
                        <a:rPr lang="fi-FI" err="1"/>
                        <a:t>alvien</a:t>
                      </a:r>
                      <a:r>
                        <a:rPr lang="fi-FI" dirty="0"/>
                        <a:t> laskujen siirtoa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6329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16971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F87BF0-95E2-C6E2-68F8-891A36E5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C8EF805-5191-4C94-D7D1-16CB43AF1F17}"/>
              </a:ext>
            </a:extLst>
          </p:cNvPr>
          <p:cNvSpPr txBox="1"/>
          <p:nvPr/>
        </p:nvSpPr>
        <p:spPr>
          <a:xfrm>
            <a:off x="535459" y="5192032"/>
            <a:ext cx="1123256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tx2"/>
                </a:solidFill>
                <a:cs typeface="Arial"/>
              </a:rPr>
              <a:t>Erityisen tärkeää </a:t>
            </a:r>
            <a:r>
              <a:rPr lang="fi-FI">
                <a:solidFill>
                  <a:schemeClr val="tx2"/>
                </a:solidFill>
                <a:cs typeface="Arial"/>
              </a:rPr>
              <a:t>on selvittää, </a:t>
            </a:r>
            <a:endParaRPr lang="fi-FI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i-FI" dirty="0">
                <a:solidFill>
                  <a:schemeClr val="tx2"/>
                </a:solidFill>
                <a:cs typeface="Arial"/>
              </a:rPr>
              <a:t>miten lähettävä ja vastaanottava ohjelmisto käsittelevät kp-tilin ja arvonlisäveron 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solidFill>
                  <a:schemeClr val="tx2"/>
                </a:solidFill>
                <a:cs typeface="Arial"/>
              </a:rPr>
              <a:t>miten hallitaan se, että siirroissa voi olla kahden alv-prosentin tapahtumia (päivämäärä, tili, alv-prosentti?)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solidFill>
                  <a:schemeClr val="tx2"/>
                </a:solidFill>
                <a:cs typeface="Arial"/>
              </a:rPr>
              <a:t>pitääkö lähettävän pään vastuuhenkilön siirtää erikseen eri alv-prosenttien tapahtumat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solidFill>
                  <a:schemeClr val="tx2"/>
                </a:solidFill>
                <a:cs typeface="Arial"/>
              </a:rPr>
              <a:t>mitä vastaanottavan pään vastuuhenkilön pitää tarkastaa.</a:t>
            </a:r>
          </a:p>
        </p:txBody>
      </p:sp>
    </p:spTree>
    <p:extLst>
      <p:ext uri="{BB962C8B-B14F-4D97-AF65-F5344CB8AC3E}">
        <p14:creationId xmlns:p14="http://schemas.microsoft.com/office/powerpoint/2010/main" val="27763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aloushallintoliitto">
  <a:themeElements>
    <a:clrScheme name="Taloushallintoliitto 2022">
      <a:dk1>
        <a:srgbClr val="000000"/>
      </a:dk1>
      <a:lt1>
        <a:sysClr val="window" lastClr="FFFFFF"/>
      </a:lt1>
      <a:dk2>
        <a:srgbClr val="361E7D"/>
      </a:dk2>
      <a:lt2>
        <a:srgbClr val="F5F2FA"/>
      </a:lt2>
      <a:accent1>
        <a:srgbClr val="361E7D"/>
      </a:accent1>
      <a:accent2>
        <a:srgbClr val="FF5C82"/>
      </a:accent2>
      <a:accent3>
        <a:srgbClr val="FAB319"/>
      </a:accent3>
      <a:accent4>
        <a:srgbClr val="26D1CE"/>
      </a:accent4>
      <a:accent5>
        <a:srgbClr val="9C25BA"/>
      </a:accent5>
      <a:accent6>
        <a:srgbClr val="BADE37"/>
      </a:accent6>
      <a:hlink>
        <a:srgbClr val="361E7D"/>
      </a:hlink>
      <a:folHlink>
        <a:srgbClr val="361E7D"/>
      </a:folHlink>
    </a:clrScheme>
    <a:fontScheme name="Talous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F3690"/>
            </a:gs>
            <a:gs pos="100000">
              <a:srgbClr val="FF8800"/>
            </a:gs>
          </a:gsLst>
          <a:lin ang="18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oushallintoliitto_malli.potx" id="{46BFA99C-8798-4CB1-8ABC-275F1431915F}" vid="{804317A1-EC95-4FF4-A113-D2E897CE5C64}"/>
    </a:ext>
  </a:extLst>
</a:theme>
</file>

<file path=ppt/theme/theme2.xml><?xml version="1.0" encoding="utf-8"?>
<a:theme xmlns:a="http://schemas.openxmlformats.org/drawingml/2006/main" name="Office Theme">
  <a:themeElements>
    <a:clrScheme name="Taloushallintoliitto 2022">
      <a:dk1>
        <a:srgbClr val="000000"/>
      </a:dk1>
      <a:lt1>
        <a:sysClr val="window" lastClr="FFFFFF"/>
      </a:lt1>
      <a:dk2>
        <a:srgbClr val="361E7D"/>
      </a:dk2>
      <a:lt2>
        <a:srgbClr val="F5F2FA"/>
      </a:lt2>
      <a:accent1>
        <a:srgbClr val="361E7D"/>
      </a:accent1>
      <a:accent2>
        <a:srgbClr val="FF5C82"/>
      </a:accent2>
      <a:accent3>
        <a:srgbClr val="FAB319"/>
      </a:accent3>
      <a:accent4>
        <a:srgbClr val="26D1CE"/>
      </a:accent4>
      <a:accent5>
        <a:srgbClr val="9C25BA"/>
      </a:accent5>
      <a:accent6>
        <a:srgbClr val="BADE37"/>
      </a:accent6>
      <a:hlink>
        <a:srgbClr val="361E7D"/>
      </a:hlink>
      <a:folHlink>
        <a:srgbClr val="361E7D"/>
      </a:folHlink>
    </a:clrScheme>
    <a:fontScheme name="Talous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aloushallintoliitto 2022">
      <a:dk1>
        <a:srgbClr val="000000"/>
      </a:dk1>
      <a:lt1>
        <a:sysClr val="window" lastClr="FFFFFF"/>
      </a:lt1>
      <a:dk2>
        <a:srgbClr val="361E7D"/>
      </a:dk2>
      <a:lt2>
        <a:srgbClr val="F5F2FA"/>
      </a:lt2>
      <a:accent1>
        <a:srgbClr val="361E7D"/>
      </a:accent1>
      <a:accent2>
        <a:srgbClr val="FF5C82"/>
      </a:accent2>
      <a:accent3>
        <a:srgbClr val="FAB319"/>
      </a:accent3>
      <a:accent4>
        <a:srgbClr val="26D1CE"/>
      </a:accent4>
      <a:accent5>
        <a:srgbClr val="9C25BA"/>
      </a:accent5>
      <a:accent6>
        <a:srgbClr val="BADE37"/>
      </a:accent6>
      <a:hlink>
        <a:srgbClr val="361E7D"/>
      </a:hlink>
      <a:folHlink>
        <a:srgbClr val="361E7D"/>
      </a:folHlink>
    </a:clrScheme>
    <a:fontScheme name="Talous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2EB1A548471E4780AB430B94F3344E" ma:contentTypeVersion="17" ma:contentTypeDescription="Luo uusi asiakirja." ma:contentTypeScope="" ma:versionID="860841b0465fadbbddcc8e18a4a2adc7">
  <xsd:schema xmlns:xsd="http://www.w3.org/2001/XMLSchema" xmlns:xs="http://www.w3.org/2001/XMLSchema" xmlns:p="http://schemas.microsoft.com/office/2006/metadata/properties" xmlns:ns2="5dc381e9-e726-46db-9f09-45d89387c16f" xmlns:ns3="614c8114-6406-4a4a-bbbe-1bffc3c179ef" targetNamespace="http://schemas.microsoft.com/office/2006/metadata/properties" ma:root="true" ma:fieldsID="c2288d3b6b612a73f7af34f2d7b4a03e" ns2:_="" ns3:_="">
    <xsd:import namespace="5dc381e9-e726-46db-9f09-45d89387c16f"/>
    <xsd:import namespace="614c8114-6406-4a4a-bbbe-1bffc3c17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381e9-e726-46db-9f09-45d89387c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180b81af-e19d-432e-8b1f-f67b821ea1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c8114-6406-4a4a-bbbe-1bffc3c17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6cbbeb9-68a8-4268-8ef2-65a995aef524}" ma:internalName="TaxCatchAll" ma:showField="CatchAllData" ma:web="614c8114-6406-4a4a-bbbe-1bffc3c17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4c8114-6406-4a4a-bbbe-1bffc3c179ef" xsi:nil="true"/>
    <lcf76f155ced4ddcb4097134ff3c332f xmlns="5dc381e9-e726-46db-9f09-45d89387c16f">
      <Terms xmlns="http://schemas.microsoft.com/office/infopath/2007/PartnerControls"/>
    </lcf76f155ced4ddcb4097134ff3c332f>
    <SharedWithUsers xmlns="614c8114-6406-4a4a-bbbe-1bffc3c179ef">
      <UserInfo>
        <DisplayName/>
        <AccountId xsi:nil="true"/>
        <AccountType/>
      </UserInfo>
    </SharedWithUsers>
    <MediaLengthInSeconds xmlns="5dc381e9-e726-46db-9f09-45d89387c16f" xsi:nil="true"/>
  </documentManagement>
</p:properties>
</file>

<file path=customXml/itemProps1.xml><?xml version="1.0" encoding="utf-8"?>
<ds:datastoreItem xmlns:ds="http://schemas.openxmlformats.org/officeDocument/2006/customXml" ds:itemID="{A1813819-D6D0-4FB1-8489-7C081A5C9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381e9-e726-46db-9f09-45d89387c16f"/>
    <ds:schemaRef ds:uri="614c8114-6406-4a4a-bbbe-1bffc3c17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B36E1-D687-4FBB-BC1A-EA708EBE2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93233-48BD-4736-83C8-20AA8D7434B1}">
  <ds:schemaRefs>
    <ds:schemaRef ds:uri="http://purl.org/dc/terms/"/>
    <ds:schemaRef ds:uri="http://purl.org/dc/elements/1.1/"/>
    <ds:schemaRef ds:uri="614c8114-6406-4a4a-bbbe-1bffc3c179e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5dc381e9-e726-46db-9f09-45d89387c16f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Taloushallintoliitto</Template>
  <TotalTime>0</TotalTime>
  <Words>183</Words>
  <Application>Microsoft Macintosh PowerPoint</Application>
  <PresentationFormat>Laajakuva</PresentationFormat>
  <Paragraphs>48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Arial</vt:lpstr>
      <vt:lpstr>Taloushallintoliitto</vt:lpstr>
      <vt:lpstr>Järjestelmäluettelo</vt:lpstr>
      <vt:lpstr>Liittymäluettelo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Arvonlisäveromuutoksen implementointi tietojärjestelmiin </dc:title>
  <dc:creator>Hanna Huovinlahti</dc:creator>
  <cp:lastModifiedBy>Mirka Marttunen</cp:lastModifiedBy>
  <cp:revision>44</cp:revision>
  <dcterms:created xsi:type="dcterms:W3CDTF">2023-03-24T11:57:14Z</dcterms:created>
  <dcterms:modified xsi:type="dcterms:W3CDTF">2024-06-26T08:04:09Z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0x010100F62EB1A548471E4780AB430B94F3344E</vt:lpwstr>
  </property>
  <property fmtid="{D5CDD505-2E9C-101B-9397-08002B2CF9AE}" pid="3" name="Order">
    <vt:r8>347400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{"FileActivityType":"9","FileActivityTimeStamp":"2024-06-10T13:40:59.423Z","FileActivityUsersOnPage":[{"DisplayName":"Janne Fredman","Id":"janne.fredman@taloushallintoliitto.fi"}],"FileActivityNavigationId":null}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